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commentAuthors.xml" ContentType="application/vnd.openxmlformats-officedocument.presentationml.commentAuthor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39.xml" ContentType="application/vnd.openxmlformats-officedocument.presentationml.tags+xml"/>
  <Override PartName="/ppt/tags/tag14.xml" ContentType="application/vnd.openxmlformats-officedocument.presentationml.tags+xml"/>
  <Override PartName="/ppt/tags/tag140.xml" ContentType="application/vnd.openxmlformats-officedocument.presentationml.tags+xml"/>
  <Override PartName="/ppt/tags/tag141.xml" ContentType="application/vnd.openxmlformats-officedocument.presentationml.tags+xml"/>
  <Override PartName="/ppt/tags/tag142.xml" ContentType="application/vnd.openxmlformats-officedocument.presentationml.tags+xml"/>
  <Override PartName="/ppt/tags/tag143.xml" ContentType="application/vnd.openxmlformats-officedocument.presentationml.tags+xml"/>
  <Override PartName="/ppt/tags/tag144.xml" ContentType="application/vnd.openxmlformats-officedocument.presentationml.tags+xml"/>
  <Override PartName="/ppt/tags/tag145.xml" ContentType="application/vnd.openxmlformats-officedocument.presentationml.tags+xml"/>
  <Override PartName="/ppt/tags/tag146.xml" ContentType="application/vnd.openxmlformats-officedocument.presentationml.tags+xml"/>
  <Override PartName="/ppt/tags/tag147.xml" ContentType="application/vnd.openxmlformats-officedocument.presentationml.tags+xml"/>
  <Override PartName="/ppt/tags/tag148.xml" ContentType="application/vnd.openxmlformats-officedocument.presentationml.tags+xml"/>
  <Override PartName="/ppt/tags/tag149.xml" ContentType="application/vnd.openxmlformats-officedocument.presentationml.tags+xml"/>
  <Override PartName="/ppt/tags/tag15.xml" ContentType="application/vnd.openxmlformats-officedocument.presentationml.tags+xml"/>
  <Override PartName="/ppt/tags/tag150.xml" ContentType="application/vnd.openxmlformats-officedocument.presentationml.tags+xml"/>
  <Override PartName="/ppt/tags/tag151.xml" ContentType="application/vnd.openxmlformats-officedocument.presentationml.tags+xml"/>
  <Override PartName="/ppt/tags/tag152.xml" ContentType="application/vnd.openxmlformats-officedocument.presentationml.tags+xml"/>
  <Override PartName="/ppt/tags/tag153.xml" ContentType="application/vnd.openxmlformats-officedocument.presentationml.tags+xml"/>
  <Override PartName="/ppt/tags/tag154.xml" ContentType="application/vnd.openxmlformats-officedocument.presentationml.tags+xml"/>
  <Override PartName="/ppt/tags/tag155.xml" ContentType="application/vnd.openxmlformats-officedocument.presentationml.tags+xml"/>
  <Override PartName="/ppt/tags/tag156.xml" ContentType="application/vnd.openxmlformats-officedocument.presentationml.tags+xml"/>
  <Override PartName="/ppt/tags/tag157.xml" ContentType="application/vnd.openxmlformats-officedocument.presentationml.tags+xml"/>
  <Override PartName="/ppt/tags/tag158.xml" ContentType="application/vnd.openxmlformats-officedocument.presentationml.tags+xml"/>
  <Override PartName="/ppt/tags/tag159.xml" ContentType="application/vnd.openxmlformats-officedocument.presentationml.tags+xml"/>
  <Override PartName="/ppt/tags/tag16.xml" ContentType="application/vnd.openxmlformats-officedocument.presentationml.tags+xml"/>
  <Override PartName="/ppt/tags/tag160.xml" ContentType="application/vnd.openxmlformats-officedocument.presentationml.tags+xml"/>
  <Override PartName="/ppt/tags/tag161.xml" ContentType="application/vnd.openxmlformats-officedocument.presentationml.tags+xml"/>
  <Override PartName="/ppt/tags/tag162.xml" ContentType="application/vnd.openxmlformats-officedocument.presentationml.tags+xml"/>
  <Override PartName="/ppt/tags/tag163.xml" ContentType="application/vnd.openxmlformats-officedocument.presentationml.tags+xml"/>
  <Override PartName="/ppt/tags/tag164.xml" ContentType="application/vnd.openxmlformats-officedocument.presentationml.tags+xml"/>
  <Override PartName="/ppt/tags/tag165.xml" ContentType="application/vnd.openxmlformats-officedocument.presentationml.tags+xml"/>
  <Override PartName="/ppt/tags/tag166.xml" ContentType="application/vnd.openxmlformats-officedocument.presentationml.tags+xml"/>
  <Override PartName="/ppt/tags/tag167.xml" ContentType="application/vnd.openxmlformats-officedocument.presentationml.tags+xml"/>
  <Override PartName="/ppt/tags/tag168.xml" ContentType="application/vnd.openxmlformats-officedocument.presentationml.tags+xml"/>
  <Override PartName="/ppt/tags/tag169.xml" ContentType="application/vnd.openxmlformats-officedocument.presentationml.tags+xml"/>
  <Override PartName="/ppt/tags/tag17.xml" ContentType="application/vnd.openxmlformats-officedocument.presentationml.tags+xml"/>
  <Override PartName="/ppt/tags/tag170.xml" ContentType="application/vnd.openxmlformats-officedocument.presentationml.tags+xml"/>
  <Override PartName="/ppt/tags/tag171.xml" ContentType="application/vnd.openxmlformats-officedocument.presentationml.tags+xml"/>
  <Override PartName="/ppt/tags/tag172.xml" ContentType="application/vnd.openxmlformats-officedocument.presentationml.tags+xml"/>
  <Override PartName="/ppt/tags/tag173.xml" ContentType="application/vnd.openxmlformats-officedocument.presentationml.tags+xml"/>
  <Override PartName="/ppt/tags/tag174.xml" ContentType="application/vnd.openxmlformats-officedocument.presentationml.tags+xml"/>
  <Override PartName="/ppt/tags/tag175.xml" ContentType="application/vnd.openxmlformats-officedocument.presentationml.tags+xml"/>
  <Override PartName="/ppt/tags/tag176.xml" ContentType="application/vnd.openxmlformats-officedocument.presentationml.tags+xml"/>
  <Override PartName="/ppt/tags/tag177.xml" ContentType="application/vnd.openxmlformats-officedocument.presentationml.tags+xml"/>
  <Override PartName="/ppt/tags/tag178.xml" ContentType="application/vnd.openxmlformats-officedocument.presentationml.tags+xml"/>
  <Override PartName="/ppt/tags/tag179.xml" ContentType="application/vnd.openxmlformats-officedocument.presentationml.tags+xml"/>
  <Override PartName="/ppt/tags/tag18.xml" ContentType="application/vnd.openxmlformats-officedocument.presentationml.tags+xml"/>
  <Override PartName="/ppt/tags/tag180.xml" ContentType="application/vnd.openxmlformats-officedocument.presentationml.tags+xml"/>
  <Override PartName="/ppt/tags/tag181.xml" ContentType="application/vnd.openxmlformats-officedocument.presentationml.tags+xml"/>
  <Override PartName="/ppt/tags/tag182.xml" ContentType="application/vnd.openxmlformats-officedocument.presentationml.tags+xml"/>
  <Override PartName="/ppt/tags/tag183.xml" ContentType="application/vnd.openxmlformats-officedocument.presentationml.tags+xml"/>
  <Override PartName="/ppt/tags/tag184.xml" ContentType="application/vnd.openxmlformats-officedocument.presentationml.tags+xml"/>
  <Override PartName="/ppt/tags/tag185.xml" ContentType="application/vnd.openxmlformats-officedocument.presentationml.tags+xml"/>
  <Override PartName="/ppt/tags/tag186.xml" ContentType="application/vnd.openxmlformats-officedocument.presentationml.tags+xml"/>
  <Override PartName="/ppt/tags/tag187.xml" ContentType="application/vnd.openxmlformats-officedocument.presentationml.tags+xml"/>
  <Override PartName="/ppt/tags/tag188.xml" ContentType="application/vnd.openxmlformats-officedocument.presentationml.tags+xml"/>
  <Override PartName="/ppt/tags/tag189.xml" ContentType="application/vnd.openxmlformats-officedocument.presentationml.tags+xml"/>
  <Override PartName="/ppt/tags/tag19.xml" ContentType="application/vnd.openxmlformats-officedocument.presentationml.tags+xml"/>
  <Override PartName="/ppt/tags/tag190.xml" ContentType="application/vnd.openxmlformats-officedocument.presentationml.tags+xml"/>
  <Override PartName="/ppt/tags/tag191.xml" ContentType="application/vnd.openxmlformats-officedocument.presentationml.tags+xml"/>
  <Override PartName="/ppt/tags/tag192.xml" ContentType="application/vnd.openxmlformats-officedocument.presentationml.tags+xml"/>
  <Override PartName="/ppt/tags/tag193.xml" ContentType="application/vnd.openxmlformats-officedocument.presentationml.tags+xml"/>
  <Override PartName="/ppt/tags/tag194.xml" ContentType="application/vnd.openxmlformats-officedocument.presentationml.tags+xml"/>
  <Override PartName="/ppt/tags/tag195.xml" ContentType="application/vnd.openxmlformats-officedocument.presentationml.tags+xml"/>
  <Override PartName="/ppt/tags/tag196.xml" ContentType="application/vnd.openxmlformats-officedocument.presentationml.tags+xml"/>
  <Override PartName="/ppt/tags/tag197.xml" ContentType="application/vnd.openxmlformats-officedocument.presentationml.tags+xml"/>
  <Override PartName="/ppt/tags/tag198.xml" ContentType="application/vnd.openxmlformats-officedocument.presentationml.tags+xml"/>
  <Override PartName="/ppt/tags/tag19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00.xml" ContentType="application/vnd.openxmlformats-officedocument.presentationml.tags+xml"/>
  <Override PartName="/ppt/tags/tag201.xml" ContentType="application/vnd.openxmlformats-officedocument.presentationml.tags+xml"/>
  <Override PartName="/ppt/tags/tag202.xml" ContentType="application/vnd.openxmlformats-officedocument.presentationml.tags+xml"/>
  <Override PartName="/ppt/tags/tag203.xml" ContentType="application/vnd.openxmlformats-officedocument.presentationml.tags+xml"/>
  <Override PartName="/ppt/tags/tag204.xml" ContentType="application/vnd.openxmlformats-officedocument.presentationml.tags+xml"/>
  <Override PartName="/ppt/tags/tag205.xml" ContentType="application/vnd.openxmlformats-officedocument.presentationml.tags+xml"/>
  <Override PartName="/ppt/tags/tag206.xml" ContentType="application/vnd.openxmlformats-officedocument.presentationml.tags+xml"/>
  <Override PartName="/ppt/tags/tag207.xml" ContentType="application/vnd.openxmlformats-officedocument.presentationml.tags+xml"/>
  <Override PartName="/ppt/tags/tag208.xml" ContentType="application/vnd.openxmlformats-officedocument.presentationml.tags+xml"/>
  <Override PartName="/ppt/tags/tag209.xml" ContentType="application/vnd.openxmlformats-officedocument.presentationml.tags+xml"/>
  <Override PartName="/ppt/tags/tag21.xml" ContentType="application/vnd.openxmlformats-officedocument.presentationml.tags+xml"/>
  <Override PartName="/ppt/tags/tag210.xml" ContentType="application/vnd.openxmlformats-officedocument.presentationml.tags+xml"/>
  <Override PartName="/ppt/tags/tag211.xml" ContentType="application/vnd.openxmlformats-officedocument.presentationml.tags+xml"/>
  <Override PartName="/ppt/tags/tag212.xml" ContentType="application/vnd.openxmlformats-officedocument.presentationml.tags+xml"/>
  <Override PartName="/ppt/tags/tag213.xml" ContentType="application/vnd.openxmlformats-officedocument.presentationml.tags+xml"/>
  <Override PartName="/ppt/tags/tag214.xml" ContentType="application/vnd.openxmlformats-officedocument.presentationml.tags+xml"/>
  <Override PartName="/ppt/tags/tag215.xml" ContentType="application/vnd.openxmlformats-officedocument.presentationml.tags+xml"/>
  <Override PartName="/ppt/tags/tag216.xml" ContentType="application/vnd.openxmlformats-officedocument.presentationml.tags+xml"/>
  <Override PartName="/ppt/tags/tag217.xml" ContentType="application/vnd.openxmlformats-officedocument.presentationml.tags+xml"/>
  <Override PartName="/ppt/tags/tag218.xml" ContentType="application/vnd.openxmlformats-officedocument.presentationml.tags+xml"/>
  <Override PartName="/ppt/tags/tag219.xml" ContentType="application/vnd.openxmlformats-officedocument.presentationml.tags+xml"/>
  <Override PartName="/ppt/tags/tag22.xml" ContentType="application/vnd.openxmlformats-officedocument.presentationml.tags+xml"/>
  <Override PartName="/ppt/tags/tag220.xml" ContentType="application/vnd.openxmlformats-officedocument.presentationml.tags+xml"/>
  <Override PartName="/ppt/tags/tag221.xml" ContentType="application/vnd.openxmlformats-officedocument.presentationml.tags+xml"/>
  <Override PartName="/ppt/tags/tag222.xml" ContentType="application/vnd.openxmlformats-officedocument.presentationml.tags+xml"/>
  <Override PartName="/ppt/tags/tag223.xml" ContentType="application/vnd.openxmlformats-officedocument.presentationml.tags+xml"/>
  <Override PartName="/ppt/tags/tag224.xml" ContentType="application/vnd.openxmlformats-officedocument.presentationml.tags+xml"/>
  <Override PartName="/ppt/tags/tag225.xml" ContentType="application/vnd.openxmlformats-officedocument.presentationml.tags+xml"/>
  <Override PartName="/ppt/tags/tag226.xml" ContentType="application/vnd.openxmlformats-officedocument.presentationml.tags+xml"/>
  <Override PartName="/ppt/tags/tag227.xml" ContentType="application/vnd.openxmlformats-officedocument.presentationml.tags+xml"/>
  <Override PartName="/ppt/tags/tag228.xml" ContentType="application/vnd.openxmlformats-officedocument.presentationml.tags+xml"/>
  <Override PartName="/ppt/tags/tag229.xml" ContentType="application/vnd.openxmlformats-officedocument.presentationml.tags+xml"/>
  <Override PartName="/ppt/tags/tag23.xml" ContentType="application/vnd.openxmlformats-officedocument.presentationml.tags+xml"/>
  <Override PartName="/ppt/tags/tag230.xml" ContentType="application/vnd.openxmlformats-officedocument.presentationml.tags+xml"/>
  <Override PartName="/ppt/tags/tag231.xml" ContentType="application/vnd.openxmlformats-officedocument.presentationml.tags+xml"/>
  <Override PartName="/ppt/tags/tag232.xml" ContentType="application/vnd.openxmlformats-officedocument.presentationml.tags+xml"/>
  <Override PartName="/ppt/tags/tag233.xml" ContentType="application/vnd.openxmlformats-officedocument.presentationml.tags+xml"/>
  <Override PartName="/ppt/tags/tag234.xml" ContentType="application/vnd.openxmlformats-officedocument.presentationml.tags+xml"/>
  <Override PartName="/ppt/tags/tag235.xml" ContentType="application/vnd.openxmlformats-officedocument.presentationml.tags+xml"/>
  <Override PartName="/ppt/tags/tag236.xml" ContentType="application/vnd.openxmlformats-officedocument.presentationml.tags+xml"/>
  <Override PartName="/ppt/tags/tag237.xml" ContentType="application/vnd.openxmlformats-officedocument.presentationml.tags+xml"/>
  <Override PartName="/ppt/tags/tag238.xml" ContentType="application/vnd.openxmlformats-officedocument.presentationml.tags+xml"/>
  <Override PartName="/ppt/tags/tag239.xml" ContentType="application/vnd.openxmlformats-officedocument.presentationml.tags+xml"/>
  <Override PartName="/ppt/tags/tag24.xml" ContentType="application/vnd.openxmlformats-officedocument.presentationml.tags+xml"/>
  <Override PartName="/ppt/tags/tag240.xml" ContentType="application/vnd.openxmlformats-officedocument.presentationml.tags+xml"/>
  <Override PartName="/ppt/tags/tag241.xml" ContentType="application/vnd.openxmlformats-officedocument.presentationml.tags+xml"/>
  <Override PartName="/ppt/tags/tag242.xml" ContentType="application/vnd.openxmlformats-officedocument.presentationml.tags+xml"/>
  <Override PartName="/ppt/tags/tag243.xml" ContentType="application/vnd.openxmlformats-officedocument.presentationml.tags+xml"/>
  <Override PartName="/ppt/tags/tag244.xml" ContentType="application/vnd.openxmlformats-officedocument.presentationml.tags+xml"/>
  <Override PartName="/ppt/tags/tag245.xml" ContentType="application/vnd.openxmlformats-officedocument.presentationml.tags+xml"/>
  <Override PartName="/ppt/tags/tag246.xml" ContentType="application/vnd.openxmlformats-officedocument.presentationml.tags+xml"/>
  <Override PartName="/ppt/tags/tag247.xml" ContentType="application/vnd.openxmlformats-officedocument.presentationml.tags+xml"/>
  <Override PartName="/ppt/tags/tag248.xml" ContentType="application/vnd.openxmlformats-officedocument.presentationml.tags+xml"/>
  <Override PartName="/ppt/tags/tag249.xml" ContentType="application/vnd.openxmlformats-officedocument.presentationml.tags+xml"/>
  <Override PartName="/ppt/tags/tag25.xml" ContentType="application/vnd.openxmlformats-officedocument.presentationml.tags+xml"/>
  <Override PartName="/ppt/tags/tag250.xml" ContentType="application/vnd.openxmlformats-officedocument.presentationml.tags+xml"/>
  <Override PartName="/ppt/tags/tag251.xml" ContentType="application/vnd.openxmlformats-officedocument.presentationml.tags+xml"/>
  <Override PartName="/ppt/tags/tag252.xml" ContentType="application/vnd.openxmlformats-officedocument.presentationml.tags+xml"/>
  <Override PartName="/ppt/tags/tag253.xml" ContentType="application/vnd.openxmlformats-officedocument.presentationml.tags+xml"/>
  <Override PartName="/ppt/tags/tag254.xml" ContentType="application/vnd.openxmlformats-officedocument.presentationml.tags+xml"/>
  <Override PartName="/ppt/tags/tag255.xml" ContentType="application/vnd.openxmlformats-officedocument.presentationml.tags+xml"/>
  <Override PartName="/ppt/tags/tag256.xml" ContentType="application/vnd.openxmlformats-officedocument.presentationml.tags+xml"/>
  <Override PartName="/ppt/tags/tag257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59" r:id="rId3"/>
  </p:sldMasterIdLst>
  <p:notesMasterIdLst>
    <p:notesMasterId r:id="rId5"/>
  </p:notesMasterIdLst>
  <p:handoutMasterIdLst>
    <p:handoutMasterId r:id="rId19"/>
  </p:handoutMasterIdLst>
  <p:sldIdLst>
    <p:sldId id="256" r:id="rId4"/>
    <p:sldId id="257" r:id="rId6"/>
    <p:sldId id="260" r:id="rId7"/>
    <p:sldId id="261" r:id="rId8"/>
    <p:sldId id="262" r:id="rId9"/>
    <p:sldId id="263" r:id="rId10"/>
    <p:sldId id="266" r:id="rId11"/>
    <p:sldId id="267" r:id="rId12"/>
    <p:sldId id="270" r:id="rId13"/>
    <p:sldId id="272" r:id="rId14"/>
    <p:sldId id="276" r:id="rId15"/>
    <p:sldId id="277" r:id="rId16"/>
    <p:sldId id="278" r:id="rId17"/>
    <p:sldId id="279" r:id="rId18"/>
  </p:sldIdLst>
  <p:sldSz cx="12192000" cy="6858000"/>
  <p:notesSz cx="7103745" cy="10234295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96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作者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2B2B2"/>
    <a:srgbClr val="202020"/>
    <a:srgbClr val="323232"/>
    <a:srgbClr val="CC3300"/>
    <a:srgbClr val="CC0000"/>
    <a:srgbClr val="FF3300"/>
    <a:srgbClr val="990000"/>
    <a:srgbClr val="FF8D41"/>
    <a:srgbClr val="FF66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0" autoAdjust="0"/>
    <p:restoredTop sz="86374"/>
  </p:normalViewPr>
  <p:slideViewPr>
    <p:cSldViewPr snapToGrid="0" showGuides="1">
      <p:cViewPr varScale="1">
        <p:scale>
          <a:sx n="127" d="100"/>
          <a:sy n="127" d="100"/>
        </p:scale>
        <p:origin x="1952" y="184"/>
      </p:cViewPr>
      <p:guideLst>
        <p:guide orient="horz" pos="2196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0" cy="720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8" Type="http://schemas.openxmlformats.org/officeDocument/2006/relationships/slide" Target="slides/slide4.xml"/><Relationship Id="rId7" Type="http://schemas.openxmlformats.org/officeDocument/2006/relationships/slide" Target="slides/slide3.xml"/><Relationship Id="rId6" Type="http://schemas.openxmlformats.org/officeDocument/2006/relationships/slide" Target="slides/slide2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commentAuthors" Target="commentAuthors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handoutMaster" Target="handoutMasters/handoutMaster1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4023812" y="0"/>
            <a:ext cx="3078290" cy="51349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45"/>
            </a:lvl1pPr>
          </a:lstStyle>
          <a:p>
            <a:fld id="{0F9B84EA-7D68-4D60-9CB1-D50884785D1C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45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4023812" y="9720804"/>
            <a:ext cx="3078290" cy="513491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45"/>
            </a:lvl1pPr>
          </a:lstStyle>
          <a:p>
            <a:fld id="{8D4E0FC9-F1F8-4FAE-9988-3BA365CFD46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6C8D182-E4C8-4120-9249-FC9774456FF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5D0DACE-38E0-42D2-9336-2B707D34BC6D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9" Type="http://schemas.openxmlformats.org/officeDocument/2006/relationships/tags" Target="../tags/tag7.xml"/><Relationship Id="rId8" Type="http://schemas.openxmlformats.org/officeDocument/2006/relationships/tags" Target="../tags/tag6.xml"/><Relationship Id="rId7" Type="http://schemas.openxmlformats.org/officeDocument/2006/relationships/tags" Target="../tags/tag5.xml"/><Relationship Id="rId6" Type="http://schemas.openxmlformats.org/officeDocument/2006/relationships/tags" Target="../tags/tag4.xml"/><Relationship Id="rId5" Type="http://schemas.openxmlformats.org/officeDocument/2006/relationships/image" Target="../media/image1.png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9" Type="http://schemas.openxmlformats.org/officeDocument/2006/relationships/tags" Target="../tags/tag27.xml"/><Relationship Id="rId28" Type="http://schemas.openxmlformats.org/officeDocument/2006/relationships/tags" Target="../tags/tag26.xml"/><Relationship Id="rId27" Type="http://schemas.openxmlformats.org/officeDocument/2006/relationships/tags" Target="../tags/tag25.xml"/><Relationship Id="rId26" Type="http://schemas.openxmlformats.org/officeDocument/2006/relationships/tags" Target="../tags/tag24.xml"/><Relationship Id="rId25" Type="http://schemas.openxmlformats.org/officeDocument/2006/relationships/tags" Target="../tags/tag23.xml"/><Relationship Id="rId24" Type="http://schemas.openxmlformats.org/officeDocument/2006/relationships/tags" Target="../tags/tag22.xml"/><Relationship Id="rId23" Type="http://schemas.openxmlformats.org/officeDocument/2006/relationships/tags" Target="../tags/tag21.xml"/><Relationship Id="rId22" Type="http://schemas.openxmlformats.org/officeDocument/2006/relationships/tags" Target="../tags/tag20.xml"/><Relationship Id="rId21" Type="http://schemas.openxmlformats.org/officeDocument/2006/relationships/tags" Target="../tags/tag19.xml"/><Relationship Id="rId20" Type="http://schemas.openxmlformats.org/officeDocument/2006/relationships/tags" Target="../tags/tag18.xml"/><Relationship Id="rId2" Type="http://schemas.openxmlformats.org/officeDocument/2006/relationships/tags" Target="../tags/tag1.xml"/><Relationship Id="rId19" Type="http://schemas.openxmlformats.org/officeDocument/2006/relationships/tags" Target="../tags/tag17.xml"/><Relationship Id="rId18" Type="http://schemas.openxmlformats.org/officeDocument/2006/relationships/tags" Target="../tags/tag16.xml"/><Relationship Id="rId17" Type="http://schemas.openxmlformats.org/officeDocument/2006/relationships/tags" Target="../tags/tag15.xml"/><Relationship Id="rId16" Type="http://schemas.openxmlformats.org/officeDocument/2006/relationships/tags" Target="../tags/tag14.xml"/><Relationship Id="rId15" Type="http://schemas.openxmlformats.org/officeDocument/2006/relationships/tags" Target="../tags/tag13.xml"/><Relationship Id="rId14" Type="http://schemas.openxmlformats.org/officeDocument/2006/relationships/tags" Target="../tags/tag12.xml"/><Relationship Id="rId13" Type="http://schemas.openxmlformats.org/officeDocument/2006/relationships/tags" Target="../tags/tag11.xml"/><Relationship Id="rId12" Type="http://schemas.openxmlformats.org/officeDocument/2006/relationships/tags" Target="../tags/tag10.xml"/><Relationship Id="rId11" Type="http://schemas.openxmlformats.org/officeDocument/2006/relationships/tags" Target="../tags/tag9.xml"/><Relationship Id="rId10" Type="http://schemas.openxmlformats.org/officeDocument/2006/relationships/tags" Target="../tags/tag8.xml"/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6" Type="http://schemas.openxmlformats.org/officeDocument/2006/relationships/tags" Target="../tags/tag32.xml"/><Relationship Id="rId5" Type="http://schemas.openxmlformats.org/officeDocument/2006/relationships/tags" Target="../tags/tag31.xml"/><Relationship Id="rId4" Type="http://schemas.openxmlformats.org/officeDocument/2006/relationships/tags" Target="../tags/tag30.xml"/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9" Type="http://schemas.openxmlformats.org/officeDocument/2006/relationships/tags" Target="../tags/tag40.xml"/><Relationship Id="rId8" Type="http://schemas.openxmlformats.org/officeDocument/2006/relationships/tags" Target="../tags/tag39.xml"/><Relationship Id="rId7" Type="http://schemas.openxmlformats.org/officeDocument/2006/relationships/tags" Target="../tags/tag38.xml"/><Relationship Id="rId6" Type="http://schemas.openxmlformats.org/officeDocument/2006/relationships/tags" Target="../tags/tag37.xml"/><Relationship Id="rId5" Type="http://schemas.openxmlformats.org/officeDocument/2006/relationships/tags" Target="../tags/tag36.xml"/><Relationship Id="rId4" Type="http://schemas.openxmlformats.org/officeDocument/2006/relationships/tags" Target="../tags/tag35.xml"/><Relationship Id="rId3" Type="http://schemas.openxmlformats.org/officeDocument/2006/relationships/tags" Target="../tags/tag34.xml"/><Relationship Id="rId23" Type="http://schemas.openxmlformats.org/officeDocument/2006/relationships/tags" Target="../tags/tag54.xml"/><Relationship Id="rId22" Type="http://schemas.openxmlformats.org/officeDocument/2006/relationships/tags" Target="../tags/tag53.xml"/><Relationship Id="rId21" Type="http://schemas.openxmlformats.org/officeDocument/2006/relationships/tags" Target="../tags/tag52.xml"/><Relationship Id="rId20" Type="http://schemas.openxmlformats.org/officeDocument/2006/relationships/tags" Target="../tags/tag51.xml"/><Relationship Id="rId2" Type="http://schemas.openxmlformats.org/officeDocument/2006/relationships/tags" Target="../tags/tag33.xml"/><Relationship Id="rId19" Type="http://schemas.openxmlformats.org/officeDocument/2006/relationships/tags" Target="../tags/tag50.xml"/><Relationship Id="rId18" Type="http://schemas.openxmlformats.org/officeDocument/2006/relationships/tags" Target="../tags/tag49.xml"/><Relationship Id="rId17" Type="http://schemas.openxmlformats.org/officeDocument/2006/relationships/tags" Target="../tags/tag48.xml"/><Relationship Id="rId16" Type="http://schemas.openxmlformats.org/officeDocument/2006/relationships/tags" Target="../tags/tag47.xml"/><Relationship Id="rId15" Type="http://schemas.openxmlformats.org/officeDocument/2006/relationships/tags" Target="../tags/tag46.xml"/><Relationship Id="rId14" Type="http://schemas.openxmlformats.org/officeDocument/2006/relationships/tags" Target="../tags/tag45.xml"/><Relationship Id="rId13" Type="http://schemas.openxmlformats.org/officeDocument/2006/relationships/tags" Target="../tags/tag44.xml"/><Relationship Id="rId12" Type="http://schemas.openxmlformats.org/officeDocument/2006/relationships/tags" Target="../tags/tag43.xml"/><Relationship Id="rId11" Type="http://schemas.openxmlformats.org/officeDocument/2006/relationships/tags" Target="../tags/tag42.xml"/><Relationship Id="rId10" Type="http://schemas.openxmlformats.org/officeDocument/2006/relationships/tags" Target="../tags/tag41.xml"/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7" Type="http://schemas.openxmlformats.org/officeDocument/2006/relationships/tags" Target="../tags/tag60.xml"/><Relationship Id="rId6" Type="http://schemas.openxmlformats.org/officeDocument/2006/relationships/tags" Target="../tags/tag59.xml"/><Relationship Id="rId5" Type="http://schemas.openxmlformats.org/officeDocument/2006/relationships/tags" Target="../tags/tag58.xml"/><Relationship Id="rId4" Type="http://schemas.openxmlformats.org/officeDocument/2006/relationships/tags" Target="../tags/tag57.xml"/><Relationship Id="rId3" Type="http://schemas.openxmlformats.org/officeDocument/2006/relationships/tags" Target="../tags/tag56.xml"/><Relationship Id="rId2" Type="http://schemas.openxmlformats.org/officeDocument/2006/relationships/tags" Target="../tags/tag55.xml"/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5" Type="http://schemas.openxmlformats.org/officeDocument/2006/relationships/tags" Target="../tags/tag72.xml"/><Relationship Id="rId4" Type="http://schemas.openxmlformats.org/officeDocument/2006/relationships/tags" Target="../tags/tag71.xml"/><Relationship Id="rId3" Type="http://schemas.openxmlformats.org/officeDocument/2006/relationships/tags" Target="../tags/tag70.xml"/><Relationship Id="rId2" Type="http://schemas.openxmlformats.org/officeDocument/2006/relationships/tags" Target="../tags/tag69.xml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4" Type="http://schemas.openxmlformats.org/officeDocument/2006/relationships/tags" Target="../tags/tag75.xml"/><Relationship Id="rId3" Type="http://schemas.openxmlformats.org/officeDocument/2006/relationships/tags" Target="../tags/tag74.xml"/><Relationship Id="rId2" Type="http://schemas.openxmlformats.org/officeDocument/2006/relationships/tags" Target="../tags/tag73.xml"/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7" Type="http://schemas.openxmlformats.org/officeDocument/2006/relationships/tags" Target="../tags/tag81.xml"/><Relationship Id="rId6" Type="http://schemas.openxmlformats.org/officeDocument/2006/relationships/tags" Target="../tags/tag80.xml"/><Relationship Id="rId5" Type="http://schemas.openxmlformats.org/officeDocument/2006/relationships/tags" Target="../tags/tag79.xml"/><Relationship Id="rId4" Type="http://schemas.openxmlformats.org/officeDocument/2006/relationships/tags" Target="../tags/tag78.xml"/><Relationship Id="rId3" Type="http://schemas.openxmlformats.org/officeDocument/2006/relationships/tags" Target="../tags/tag77.xml"/><Relationship Id="rId2" Type="http://schemas.openxmlformats.org/officeDocument/2006/relationships/tags" Target="../tags/tag76.xml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6" Type="http://schemas.openxmlformats.org/officeDocument/2006/relationships/tags" Target="../tags/tag86.xml"/><Relationship Id="rId5" Type="http://schemas.openxmlformats.org/officeDocument/2006/relationships/tags" Target="../tags/tag85.xml"/><Relationship Id="rId4" Type="http://schemas.openxmlformats.org/officeDocument/2006/relationships/tags" Target="../tags/tag84.xml"/><Relationship Id="rId3" Type="http://schemas.openxmlformats.org/officeDocument/2006/relationships/tags" Target="../tags/tag83.xml"/><Relationship Id="rId2" Type="http://schemas.openxmlformats.org/officeDocument/2006/relationships/tags" Target="../tags/tag82.xml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5" Type="http://schemas.openxmlformats.org/officeDocument/2006/relationships/tags" Target="../tags/tag90.xml"/><Relationship Id="rId4" Type="http://schemas.openxmlformats.org/officeDocument/2006/relationships/tags" Target="../tags/tag89.xml"/><Relationship Id="rId3" Type="http://schemas.openxmlformats.org/officeDocument/2006/relationships/tags" Target="../tags/tag88.xml"/><Relationship Id="rId2" Type="http://schemas.openxmlformats.org/officeDocument/2006/relationships/tags" Target="../tags/tag87.xml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9" Type="http://schemas.openxmlformats.org/officeDocument/2006/relationships/tags" Target="../tags/tag98.xml"/><Relationship Id="rId8" Type="http://schemas.openxmlformats.org/officeDocument/2006/relationships/tags" Target="../tags/tag97.xml"/><Relationship Id="rId7" Type="http://schemas.openxmlformats.org/officeDocument/2006/relationships/tags" Target="../tags/tag96.xml"/><Relationship Id="rId6" Type="http://schemas.openxmlformats.org/officeDocument/2006/relationships/tags" Target="../tags/tag95.xml"/><Relationship Id="rId5" Type="http://schemas.openxmlformats.org/officeDocument/2006/relationships/tags" Target="../tags/tag94.xml"/><Relationship Id="rId4" Type="http://schemas.openxmlformats.org/officeDocument/2006/relationships/tags" Target="../tags/tag93.xml"/><Relationship Id="rId3" Type="http://schemas.openxmlformats.org/officeDocument/2006/relationships/tags" Target="../tags/tag92.xml"/><Relationship Id="rId25" Type="http://schemas.openxmlformats.org/officeDocument/2006/relationships/tags" Target="../tags/tag114.xml"/><Relationship Id="rId24" Type="http://schemas.openxmlformats.org/officeDocument/2006/relationships/tags" Target="../tags/tag113.xml"/><Relationship Id="rId23" Type="http://schemas.openxmlformats.org/officeDocument/2006/relationships/tags" Target="../tags/tag112.xml"/><Relationship Id="rId22" Type="http://schemas.openxmlformats.org/officeDocument/2006/relationships/tags" Target="../tags/tag111.xml"/><Relationship Id="rId21" Type="http://schemas.openxmlformats.org/officeDocument/2006/relationships/tags" Target="../tags/tag110.xml"/><Relationship Id="rId20" Type="http://schemas.openxmlformats.org/officeDocument/2006/relationships/tags" Target="../tags/tag109.xml"/><Relationship Id="rId2" Type="http://schemas.openxmlformats.org/officeDocument/2006/relationships/tags" Target="../tags/tag91.xml"/><Relationship Id="rId19" Type="http://schemas.openxmlformats.org/officeDocument/2006/relationships/tags" Target="../tags/tag108.xml"/><Relationship Id="rId18" Type="http://schemas.openxmlformats.org/officeDocument/2006/relationships/tags" Target="../tags/tag107.xml"/><Relationship Id="rId17" Type="http://schemas.openxmlformats.org/officeDocument/2006/relationships/tags" Target="../tags/tag106.xml"/><Relationship Id="rId16" Type="http://schemas.openxmlformats.org/officeDocument/2006/relationships/tags" Target="../tags/tag105.xml"/><Relationship Id="rId15" Type="http://schemas.openxmlformats.org/officeDocument/2006/relationships/tags" Target="../tags/tag104.xml"/><Relationship Id="rId14" Type="http://schemas.openxmlformats.org/officeDocument/2006/relationships/tags" Target="../tags/tag103.xml"/><Relationship Id="rId13" Type="http://schemas.openxmlformats.org/officeDocument/2006/relationships/tags" Target="../tags/tag102.xml"/><Relationship Id="rId12" Type="http://schemas.openxmlformats.org/officeDocument/2006/relationships/tags" Target="../tags/tag101.xml"/><Relationship Id="rId11" Type="http://schemas.openxmlformats.org/officeDocument/2006/relationships/tags" Target="../tags/tag100.xml"/><Relationship Id="rId10" Type="http://schemas.openxmlformats.org/officeDocument/2006/relationships/tags" Target="../tags/tag99.xml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9" Type="http://schemas.openxmlformats.org/officeDocument/2006/relationships/tags" Target="../tags/tag122.xml"/><Relationship Id="rId8" Type="http://schemas.openxmlformats.org/officeDocument/2006/relationships/tags" Target="../tags/tag121.xml"/><Relationship Id="rId7" Type="http://schemas.openxmlformats.org/officeDocument/2006/relationships/tags" Target="../tags/tag120.xml"/><Relationship Id="rId6" Type="http://schemas.openxmlformats.org/officeDocument/2006/relationships/tags" Target="../tags/tag119.xml"/><Relationship Id="rId5" Type="http://schemas.openxmlformats.org/officeDocument/2006/relationships/tags" Target="../tags/tag118.xml"/><Relationship Id="rId4" Type="http://schemas.openxmlformats.org/officeDocument/2006/relationships/tags" Target="../tags/tag117.xml"/><Relationship Id="rId3" Type="http://schemas.openxmlformats.org/officeDocument/2006/relationships/tags" Target="../tags/tag116.xml"/><Relationship Id="rId2" Type="http://schemas.openxmlformats.org/officeDocument/2006/relationships/tags" Target="../tags/tag115.xml"/><Relationship Id="rId11" Type="http://schemas.openxmlformats.org/officeDocument/2006/relationships/tags" Target="../tags/tag124.xml"/><Relationship Id="rId10" Type="http://schemas.openxmlformats.org/officeDocument/2006/relationships/tags" Target="../tags/tag123.xml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9" Type="http://schemas.openxmlformats.org/officeDocument/2006/relationships/tags" Target="../tags/tag132.xml"/><Relationship Id="rId8" Type="http://schemas.openxmlformats.org/officeDocument/2006/relationships/tags" Target="../tags/tag131.xml"/><Relationship Id="rId7" Type="http://schemas.openxmlformats.org/officeDocument/2006/relationships/tags" Target="../tags/tag130.xml"/><Relationship Id="rId6" Type="http://schemas.openxmlformats.org/officeDocument/2006/relationships/tags" Target="../tags/tag129.xml"/><Relationship Id="rId5" Type="http://schemas.openxmlformats.org/officeDocument/2006/relationships/tags" Target="../tags/tag128.xml"/><Relationship Id="rId4" Type="http://schemas.openxmlformats.org/officeDocument/2006/relationships/tags" Target="../tags/tag127.xml"/><Relationship Id="rId3" Type="http://schemas.openxmlformats.org/officeDocument/2006/relationships/tags" Target="../tags/tag126.xml"/><Relationship Id="rId2" Type="http://schemas.openxmlformats.org/officeDocument/2006/relationships/tags" Target="../tags/tag125.xml"/><Relationship Id="rId13" Type="http://schemas.openxmlformats.org/officeDocument/2006/relationships/tags" Target="../tags/tag136.xml"/><Relationship Id="rId12" Type="http://schemas.openxmlformats.org/officeDocument/2006/relationships/tags" Target="../tags/tag135.xml"/><Relationship Id="rId11" Type="http://schemas.openxmlformats.org/officeDocument/2006/relationships/tags" Target="../tags/tag134.xml"/><Relationship Id="rId10" Type="http://schemas.openxmlformats.org/officeDocument/2006/relationships/tags" Target="../tags/tag133.xml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9" Type="http://schemas.openxmlformats.org/officeDocument/2006/relationships/tags" Target="../tags/tag144.xml"/><Relationship Id="rId8" Type="http://schemas.openxmlformats.org/officeDocument/2006/relationships/tags" Target="../tags/tag143.xml"/><Relationship Id="rId7" Type="http://schemas.openxmlformats.org/officeDocument/2006/relationships/tags" Target="../tags/tag142.xml"/><Relationship Id="rId6" Type="http://schemas.openxmlformats.org/officeDocument/2006/relationships/tags" Target="../tags/tag141.xml"/><Relationship Id="rId5" Type="http://schemas.openxmlformats.org/officeDocument/2006/relationships/tags" Target="../tags/tag140.xml"/><Relationship Id="rId4" Type="http://schemas.openxmlformats.org/officeDocument/2006/relationships/tags" Target="../tags/tag139.xml"/><Relationship Id="rId3" Type="http://schemas.openxmlformats.org/officeDocument/2006/relationships/tags" Target="../tags/tag138.xml"/><Relationship Id="rId2" Type="http://schemas.openxmlformats.org/officeDocument/2006/relationships/tags" Target="../tags/tag137.xml"/><Relationship Id="rId14" Type="http://schemas.openxmlformats.org/officeDocument/2006/relationships/tags" Target="../tags/tag149.xml"/><Relationship Id="rId13" Type="http://schemas.openxmlformats.org/officeDocument/2006/relationships/tags" Target="../tags/tag148.xml"/><Relationship Id="rId12" Type="http://schemas.openxmlformats.org/officeDocument/2006/relationships/tags" Target="../tags/tag147.xml"/><Relationship Id="rId11" Type="http://schemas.openxmlformats.org/officeDocument/2006/relationships/tags" Target="../tags/tag146.xml"/><Relationship Id="rId10" Type="http://schemas.openxmlformats.org/officeDocument/2006/relationships/tags" Target="../tags/tag145.xml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9" Type="http://schemas.openxmlformats.org/officeDocument/2006/relationships/tags" Target="../tags/tag157.xml"/><Relationship Id="rId8" Type="http://schemas.openxmlformats.org/officeDocument/2006/relationships/tags" Target="../tags/tag156.xml"/><Relationship Id="rId7" Type="http://schemas.openxmlformats.org/officeDocument/2006/relationships/tags" Target="../tags/tag155.xml"/><Relationship Id="rId6" Type="http://schemas.openxmlformats.org/officeDocument/2006/relationships/tags" Target="../tags/tag154.xml"/><Relationship Id="rId5" Type="http://schemas.openxmlformats.org/officeDocument/2006/relationships/tags" Target="../tags/tag153.xml"/><Relationship Id="rId4" Type="http://schemas.openxmlformats.org/officeDocument/2006/relationships/tags" Target="../tags/tag152.xml"/><Relationship Id="rId3" Type="http://schemas.openxmlformats.org/officeDocument/2006/relationships/tags" Target="../tags/tag151.xml"/><Relationship Id="rId20" Type="http://schemas.openxmlformats.org/officeDocument/2006/relationships/tags" Target="../tags/tag168.xml"/><Relationship Id="rId2" Type="http://schemas.openxmlformats.org/officeDocument/2006/relationships/tags" Target="../tags/tag150.xml"/><Relationship Id="rId19" Type="http://schemas.openxmlformats.org/officeDocument/2006/relationships/tags" Target="../tags/tag167.xml"/><Relationship Id="rId18" Type="http://schemas.openxmlformats.org/officeDocument/2006/relationships/tags" Target="../tags/tag166.xml"/><Relationship Id="rId17" Type="http://schemas.openxmlformats.org/officeDocument/2006/relationships/tags" Target="../tags/tag165.xml"/><Relationship Id="rId16" Type="http://schemas.openxmlformats.org/officeDocument/2006/relationships/tags" Target="../tags/tag164.xml"/><Relationship Id="rId15" Type="http://schemas.openxmlformats.org/officeDocument/2006/relationships/tags" Target="../tags/tag163.xml"/><Relationship Id="rId14" Type="http://schemas.openxmlformats.org/officeDocument/2006/relationships/tags" Target="../tags/tag162.xml"/><Relationship Id="rId13" Type="http://schemas.openxmlformats.org/officeDocument/2006/relationships/tags" Target="../tags/tag161.xml"/><Relationship Id="rId12" Type="http://schemas.openxmlformats.org/officeDocument/2006/relationships/tags" Target="../tags/tag160.xml"/><Relationship Id="rId11" Type="http://schemas.openxmlformats.org/officeDocument/2006/relationships/tags" Target="../tags/tag159.xml"/><Relationship Id="rId10" Type="http://schemas.openxmlformats.org/officeDocument/2006/relationships/tags" Target="../tags/tag158.xml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9" Type="http://schemas.openxmlformats.org/officeDocument/2006/relationships/tags" Target="../tags/tag176.xml"/><Relationship Id="rId8" Type="http://schemas.openxmlformats.org/officeDocument/2006/relationships/tags" Target="../tags/tag175.xml"/><Relationship Id="rId7" Type="http://schemas.openxmlformats.org/officeDocument/2006/relationships/tags" Target="../tags/tag174.xml"/><Relationship Id="rId6" Type="http://schemas.openxmlformats.org/officeDocument/2006/relationships/tags" Target="../tags/tag173.xml"/><Relationship Id="rId5" Type="http://schemas.openxmlformats.org/officeDocument/2006/relationships/tags" Target="../tags/tag172.xml"/><Relationship Id="rId4" Type="http://schemas.openxmlformats.org/officeDocument/2006/relationships/tags" Target="../tags/tag171.xml"/><Relationship Id="rId3" Type="http://schemas.openxmlformats.org/officeDocument/2006/relationships/tags" Target="../tags/tag170.xml"/><Relationship Id="rId20" Type="http://schemas.openxmlformats.org/officeDocument/2006/relationships/tags" Target="../tags/tag187.xml"/><Relationship Id="rId2" Type="http://schemas.openxmlformats.org/officeDocument/2006/relationships/tags" Target="../tags/tag169.xml"/><Relationship Id="rId19" Type="http://schemas.openxmlformats.org/officeDocument/2006/relationships/tags" Target="../tags/tag186.xml"/><Relationship Id="rId18" Type="http://schemas.openxmlformats.org/officeDocument/2006/relationships/tags" Target="../tags/tag185.xml"/><Relationship Id="rId17" Type="http://schemas.openxmlformats.org/officeDocument/2006/relationships/tags" Target="../tags/tag184.xml"/><Relationship Id="rId16" Type="http://schemas.openxmlformats.org/officeDocument/2006/relationships/tags" Target="../tags/tag183.xml"/><Relationship Id="rId15" Type="http://schemas.openxmlformats.org/officeDocument/2006/relationships/tags" Target="../tags/tag182.xml"/><Relationship Id="rId14" Type="http://schemas.openxmlformats.org/officeDocument/2006/relationships/tags" Target="../tags/tag181.xml"/><Relationship Id="rId13" Type="http://schemas.openxmlformats.org/officeDocument/2006/relationships/tags" Target="../tags/tag180.xml"/><Relationship Id="rId12" Type="http://schemas.openxmlformats.org/officeDocument/2006/relationships/tags" Target="../tags/tag179.xml"/><Relationship Id="rId11" Type="http://schemas.openxmlformats.org/officeDocument/2006/relationships/tags" Target="../tags/tag178.xml"/><Relationship Id="rId10" Type="http://schemas.openxmlformats.org/officeDocument/2006/relationships/tags" Target="../tags/tag177.xml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9" Type="http://schemas.openxmlformats.org/officeDocument/2006/relationships/tags" Target="../tags/tag195.xml"/><Relationship Id="rId8" Type="http://schemas.openxmlformats.org/officeDocument/2006/relationships/tags" Target="../tags/tag194.xml"/><Relationship Id="rId7" Type="http://schemas.openxmlformats.org/officeDocument/2006/relationships/tags" Target="../tags/tag193.xml"/><Relationship Id="rId6" Type="http://schemas.openxmlformats.org/officeDocument/2006/relationships/tags" Target="../tags/tag192.xml"/><Relationship Id="rId5" Type="http://schemas.openxmlformats.org/officeDocument/2006/relationships/tags" Target="../tags/tag191.xml"/><Relationship Id="rId4" Type="http://schemas.openxmlformats.org/officeDocument/2006/relationships/tags" Target="../tags/tag190.xml"/><Relationship Id="rId3" Type="http://schemas.openxmlformats.org/officeDocument/2006/relationships/tags" Target="../tags/tag189.xml"/><Relationship Id="rId22" Type="http://schemas.openxmlformats.org/officeDocument/2006/relationships/tags" Target="../tags/tag208.xml"/><Relationship Id="rId21" Type="http://schemas.openxmlformats.org/officeDocument/2006/relationships/tags" Target="../tags/tag207.xml"/><Relationship Id="rId20" Type="http://schemas.openxmlformats.org/officeDocument/2006/relationships/tags" Target="../tags/tag206.xml"/><Relationship Id="rId2" Type="http://schemas.openxmlformats.org/officeDocument/2006/relationships/tags" Target="../tags/tag188.xml"/><Relationship Id="rId19" Type="http://schemas.openxmlformats.org/officeDocument/2006/relationships/tags" Target="../tags/tag205.xml"/><Relationship Id="rId18" Type="http://schemas.openxmlformats.org/officeDocument/2006/relationships/tags" Target="../tags/tag204.xml"/><Relationship Id="rId17" Type="http://schemas.openxmlformats.org/officeDocument/2006/relationships/tags" Target="../tags/tag203.xml"/><Relationship Id="rId16" Type="http://schemas.openxmlformats.org/officeDocument/2006/relationships/tags" Target="../tags/tag202.xml"/><Relationship Id="rId15" Type="http://schemas.openxmlformats.org/officeDocument/2006/relationships/tags" Target="../tags/tag201.xml"/><Relationship Id="rId14" Type="http://schemas.openxmlformats.org/officeDocument/2006/relationships/tags" Target="../tags/tag200.xml"/><Relationship Id="rId13" Type="http://schemas.openxmlformats.org/officeDocument/2006/relationships/tags" Target="../tags/tag199.xml"/><Relationship Id="rId12" Type="http://schemas.openxmlformats.org/officeDocument/2006/relationships/tags" Target="../tags/tag198.xml"/><Relationship Id="rId11" Type="http://schemas.openxmlformats.org/officeDocument/2006/relationships/tags" Target="../tags/tag197.xml"/><Relationship Id="rId10" Type="http://schemas.openxmlformats.org/officeDocument/2006/relationships/tags" Target="../tags/tag196.xml"/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7" Type="http://schemas.openxmlformats.org/officeDocument/2006/relationships/tags" Target="../tags/tag214.xml"/><Relationship Id="rId6" Type="http://schemas.openxmlformats.org/officeDocument/2006/relationships/tags" Target="../tags/tag213.xml"/><Relationship Id="rId5" Type="http://schemas.openxmlformats.org/officeDocument/2006/relationships/tags" Target="../tags/tag212.xml"/><Relationship Id="rId4" Type="http://schemas.openxmlformats.org/officeDocument/2006/relationships/tags" Target="../tags/tag211.xml"/><Relationship Id="rId3" Type="http://schemas.openxmlformats.org/officeDocument/2006/relationships/tags" Target="../tags/tag210.xml"/><Relationship Id="rId2" Type="http://schemas.openxmlformats.org/officeDocument/2006/relationships/tags" Target="../tags/tag209.xml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 hasCustomPrompt="1"/>
          </p:nvPr>
        </p:nvSpPr>
        <p:spPr>
          <a:xfrm>
            <a:off x="1524000" y="1322962"/>
            <a:ext cx="9144000" cy="2187001"/>
          </a:xfrm>
        </p:spPr>
        <p:txBody>
          <a:bodyPr anchor="b">
            <a:normAutofit/>
          </a:bodyPr>
          <a:lstStyle>
            <a:lvl1pPr algn="ctr">
              <a:lnSpc>
                <a:spcPct val="130000"/>
              </a:lnSpc>
              <a:defRPr sz="6000">
                <a:effectLst/>
              </a:defRPr>
            </a:lvl1pPr>
          </a:lstStyle>
          <a:p>
            <a:r>
              <a:rPr lang="zh-CN" altLang="en-US" dirty="0"/>
              <a:t>单击此处添加标题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  <a:effectLst/>
                <a:latin typeface="+mn-ea"/>
                <a:ea typeface="+mn-ea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单击此处添加副标题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</p:nvPr>
        </p:nvSpPr>
        <p:spPr>
          <a:xfrm>
            <a:off x="838200" y="551543"/>
            <a:ext cx="10515600" cy="5558971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矩形 31"/>
          <p:cNvSpPr/>
          <p:nvPr>
            <p:custDataLst>
              <p:tags r:id="rId2"/>
            </p:custDataLst>
          </p:nvPr>
        </p:nvSpPr>
        <p:spPr>
          <a:xfrm>
            <a:off x="8479422" y="4726875"/>
            <a:ext cx="2160001" cy="295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3" name="矩形 32"/>
          <p:cNvSpPr/>
          <p:nvPr>
            <p:custDataLst>
              <p:tags r:id="rId3"/>
            </p:custDataLst>
          </p:nvPr>
        </p:nvSpPr>
        <p:spPr>
          <a:xfrm>
            <a:off x="9577065" y="4755401"/>
            <a:ext cx="1032934" cy="2390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50" name="图片 49"/>
          <p:cNvPicPr>
            <a:picLocks noChangeAspect="1"/>
          </p:cNvPicPr>
          <p:nvPr userDrawn="1">
            <p:custDataLst>
              <p:tags r:id="rId4"/>
            </p:custDataLst>
          </p:nvPr>
        </p:nvPicPr>
        <p:blipFill>
          <a:blip r:embed="rId5"/>
          <a:srcRect/>
          <a:stretch>
            <a:fillRect/>
          </a:stretch>
        </p:blipFill>
        <p:spPr>
          <a:xfrm rot="10800000">
            <a:off x="5312130" y="-7535"/>
            <a:ext cx="2286000" cy="2342337"/>
          </a:xfrm>
          <a:custGeom>
            <a:avLst/>
            <a:gdLst>
              <a:gd name="connsiteX0" fmla="*/ 2286000 w 2286000"/>
              <a:gd name="connsiteY0" fmla="*/ 2342337 h 2342337"/>
              <a:gd name="connsiteX1" fmla="*/ 0 w 2286000"/>
              <a:gd name="connsiteY1" fmla="*/ 2342337 h 2342337"/>
              <a:gd name="connsiteX2" fmla="*/ 0 w 2286000"/>
              <a:gd name="connsiteY2" fmla="*/ 0 h 2342337"/>
              <a:gd name="connsiteX3" fmla="*/ 2286000 w 2286000"/>
              <a:gd name="connsiteY3" fmla="*/ 0 h 2342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286000" h="2342337">
                <a:moveTo>
                  <a:pt x="2286000" y="2342337"/>
                </a:moveTo>
                <a:lnTo>
                  <a:pt x="0" y="2342337"/>
                </a:lnTo>
                <a:lnTo>
                  <a:pt x="0" y="0"/>
                </a:lnTo>
                <a:lnTo>
                  <a:pt x="2286000" y="0"/>
                </a:lnTo>
                <a:close/>
              </a:path>
            </a:pathLst>
          </a:custGeom>
        </p:spPr>
      </p:pic>
      <p:grpSp>
        <p:nvGrpSpPr>
          <p:cNvPr id="80" name="组合 79"/>
          <p:cNvGrpSpPr/>
          <p:nvPr userDrawn="1">
            <p:custDataLst>
              <p:tags r:id="rId6"/>
            </p:custDataLst>
          </p:nvPr>
        </p:nvGrpSpPr>
        <p:grpSpPr>
          <a:xfrm>
            <a:off x="-3447" y="-189"/>
            <a:ext cx="4675187" cy="6856525"/>
            <a:chOff x="-3447" y="-189"/>
            <a:chExt cx="4675187" cy="6856525"/>
          </a:xfrm>
          <a:solidFill>
            <a:schemeClr val="accent1"/>
          </a:solidFill>
        </p:grpSpPr>
        <p:sp>
          <p:nvSpPr>
            <p:cNvPr id="7" name="流程图: 文档 6"/>
            <p:cNvSpPr/>
            <p:nvPr userDrawn="1">
              <p:custDataLst>
                <p:tags r:id="rId7"/>
              </p:custDataLst>
            </p:nvPr>
          </p:nvSpPr>
          <p:spPr>
            <a:xfrm rot="16200000">
              <a:off x="-872533" y="1312062"/>
              <a:ext cx="6856524" cy="4232023"/>
            </a:xfrm>
            <a:prstGeom prst="flowChartDocumen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66" name="任意多边形: 形状 65"/>
            <p:cNvSpPr/>
            <p:nvPr userDrawn="1">
              <p:custDataLst>
                <p:tags r:id="rId8"/>
              </p:custDataLst>
            </p:nvPr>
          </p:nvSpPr>
          <p:spPr>
            <a:xfrm>
              <a:off x="0" y="1"/>
              <a:ext cx="4559301" cy="6855293"/>
            </a:xfrm>
            <a:custGeom>
              <a:avLst/>
              <a:gdLst>
                <a:gd name="connsiteX0" fmla="*/ 0 w 4559301"/>
                <a:gd name="connsiteY0" fmla="*/ 0 h 6855293"/>
                <a:gd name="connsiteX1" fmla="*/ 3762289 w 4559301"/>
                <a:gd name="connsiteY1" fmla="*/ 0 h 6855293"/>
                <a:gd name="connsiteX2" fmla="*/ 3765029 w 4559301"/>
                <a:gd name="connsiteY2" fmla="*/ 230702 h 6855293"/>
                <a:gd name="connsiteX3" fmla="*/ 4391808 w 4559301"/>
                <a:gd name="connsiteY3" fmla="*/ 6560195 h 6855293"/>
                <a:gd name="connsiteX4" fmla="*/ 4331769 w 4559301"/>
                <a:gd name="connsiteY4" fmla="*/ 6855293 h 6855293"/>
                <a:gd name="connsiteX5" fmla="*/ 0 w 4559301"/>
                <a:gd name="connsiteY5" fmla="*/ 6855293 h 685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59301" h="6855293">
                  <a:moveTo>
                    <a:pt x="0" y="0"/>
                  </a:moveTo>
                  <a:lnTo>
                    <a:pt x="3762289" y="0"/>
                  </a:lnTo>
                  <a:lnTo>
                    <a:pt x="3765029" y="230702"/>
                  </a:lnTo>
                  <a:cubicBezTo>
                    <a:pt x="3839114" y="3295200"/>
                    <a:pt x="4979109" y="3489718"/>
                    <a:pt x="4391808" y="6560195"/>
                  </a:cubicBezTo>
                  <a:lnTo>
                    <a:pt x="4331769" y="6855293"/>
                  </a:lnTo>
                  <a:lnTo>
                    <a:pt x="0" y="68552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矩形: 圆角 10"/>
            <p:cNvSpPr/>
            <p:nvPr>
              <p:custDataLst>
                <p:tags r:id="rId9"/>
              </p:custDataLst>
            </p:nvPr>
          </p:nvSpPr>
          <p:spPr>
            <a:xfrm>
              <a:off x="672465" y="606425"/>
              <a:ext cx="670560" cy="670560"/>
            </a:xfrm>
            <a:prstGeom prst="roundRect">
              <a:avLst/>
            </a:prstGeom>
            <a:grpFill/>
            <a:ln w="15875">
              <a:solidFill>
                <a:schemeClr val="bg1">
                  <a:alpha val="4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0" name="任意多边形: 形状 59"/>
            <p:cNvSpPr/>
            <p:nvPr>
              <p:custDataLst>
                <p:tags r:id="rId10"/>
              </p:custDataLst>
            </p:nvPr>
          </p:nvSpPr>
          <p:spPr>
            <a:xfrm>
              <a:off x="-3447" y="-189"/>
              <a:ext cx="1010557" cy="1043494"/>
            </a:xfrm>
            <a:custGeom>
              <a:avLst/>
              <a:gdLst>
                <a:gd name="connsiteX0" fmla="*/ 0 w 1010557"/>
                <a:gd name="connsiteY0" fmla="*/ 0 h 1043494"/>
                <a:gd name="connsiteX1" fmla="*/ 1010557 w 1010557"/>
                <a:gd name="connsiteY1" fmla="*/ 0 h 1043494"/>
                <a:gd name="connsiteX2" fmla="*/ 1010557 w 1010557"/>
                <a:gd name="connsiteY2" fmla="*/ 820287 h 1043494"/>
                <a:gd name="connsiteX3" fmla="*/ 787350 w 1010557"/>
                <a:gd name="connsiteY3" fmla="*/ 1043494 h 1043494"/>
                <a:gd name="connsiteX4" fmla="*/ 0 w 1010557"/>
                <a:gd name="connsiteY4" fmla="*/ 1043494 h 104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557" h="1043494">
                  <a:moveTo>
                    <a:pt x="0" y="0"/>
                  </a:moveTo>
                  <a:lnTo>
                    <a:pt x="1010557" y="0"/>
                  </a:lnTo>
                  <a:lnTo>
                    <a:pt x="1010557" y="820287"/>
                  </a:lnTo>
                  <a:cubicBezTo>
                    <a:pt x="1010557" y="943561"/>
                    <a:pt x="910624" y="1043494"/>
                    <a:pt x="787350" y="1043494"/>
                  </a:cubicBezTo>
                  <a:lnTo>
                    <a:pt x="0" y="1043494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8" name="任意多边形: 形状 57"/>
            <p:cNvSpPr/>
            <p:nvPr>
              <p:custDataLst>
                <p:tags r:id="rId11"/>
              </p:custDataLst>
            </p:nvPr>
          </p:nvSpPr>
          <p:spPr>
            <a:xfrm>
              <a:off x="1474470" y="-189"/>
              <a:ext cx="813435" cy="624394"/>
            </a:xfrm>
            <a:custGeom>
              <a:avLst/>
              <a:gdLst>
                <a:gd name="connsiteX0" fmla="*/ 0 w 813435"/>
                <a:gd name="connsiteY0" fmla="*/ 0 h 624394"/>
                <a:gd name="connsiteX1" fmla="*/ 813435 w 813435"/>
                <a:gd name="connsiteY1" fmla="*/ 0 h 624394"/>
                <a:gd name="connsiteX2" fmla="*/ 813435 w 813435"/>
                <a:gd name="connsiteY2" fmla="*/ 488819 h 624394"/>
                <a:gd name="connsiteX3" fmla="*/ 677860 w 813435"/>
                <a:gd name="connsiteY3" fmla="*/ 624394 h 624394"/>
                <a:gd name="connsiteX4" fmla="*/ 135575 w 813435"/>
                <a:gd name="connsiteY4" fmla="*/ 624394 h 624394"/>
                <a:gd name="connsiteX5" fmla="*/ 0 w 813435"/>
                <a:gd name="connsiteY5" fmla="*/ 488819 h 62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435" h="624394">
                  <a:moveTo>
                    <a:pt x="0" y="0"/>
                  </a:moveTo>
                  <a:lnTo>
                    <a:pt x="813435" y="0"/>
                  </a:lnTo>
                  <a:lnTo>
                    <a:pt x="813435" y="488819"/>
                  </a:lnTo>
                  <a:cubicBezTo>
                    <a:pt x="813435" y="563695"/>
                    <a:pt x="752736" y="624394"/>
                    <a:pt x="677860" y="624394"/>
                  </a:cubicBezTo>
                  <a:lnTo>
                    <a:pt x="135575" y="624394"/>
                  </a:lnTo>
                  <a:cubicBezTo>
                    <a:pt x="60699" y="624394"/>
                    <a:pt x="0" y="563695"/>
                    <a:pt x="0" y="488819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/>
            <p:cNvSpPr/>
            <p:nvPr>
              <p:custDataLst>
                <p:tags r:id="rId12"/>
              </p:custDataLst>
            </p:nvPr>
          </p:nvSpPr>
          <p:spPr>
            <a:xfrm>
              <a:off x="2493645" y="353060"/>
              <a:ext cx="659130" cy="659130"/>
            </a:xfrm>
            <a:prstGeom prst="roundRect">
              <a:avLst/>
            </a:prstGeom>
            <a:grpFill/>
            <a:ln w="158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62" name="任意多边形: 形状 61"/>
            <p:cNvSpPr/>
            <p:nvPr>
              <p:custDataLst>
                <p:tags r:id="rId13"/>
              </p:custDataLst>
            </p:nvPr>
          </p:nvSpPr>
          <p:spPr>
            <a:xfrm>
              <a:off x="-3447" y="1544320"/>
              <a:ext cx="284752" cy="504190"/>
            </a:xfrm>
            <a:custGeom>
              <a:avLst/>
              <a:gdLst>
                <a:gd name="connsiteX0" fmla="*/ 0 w 284752"/>
                <a:gd name="connsiteY0" fmla="*/ 0 h 504190"/>
                <a:gd name="connsiteX1" fmla="*/ 200719 w 284752"/>
                <a:gd name="connsiteY1" fmla="*/ 0 h 504190"/>
                <a:gd name="connsiteX2" fmla="*/ 284752 w 284752"/>
                <a:gd name="connsiteY2" fmla="*/ 84033 h 504190"/>
                <a:gd name="connsiteX3" fmla="*/ 284752 w 284752"/>
                <a:gd name="connsiteY3" fmla="*/ 420157 h 504190"/>
                <a:gd name="connsiteX4" fmla="*/ 200719 w 284752"/>
                <a:gd name="connsiteY4" fmla="*/ 504190 h 504190"/>
                <a:gd name="connsiteX5" fmla="*/ 0 w 284752"/>
                <a:gd name="connsiteY5" fmla="*/ 504190 h 50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4752" h="504190">
                  <a:moveTo>
                    <a:pt x="0" y="0"/>
                  </a:moveTo>
                  <a:lnTo>
                    <a:pt x="200719" y="0"/>
                  </a:lnTo>
                  <a:cubicBezTo>
                    <a:pt x="247129" y="0"/>
                    <a:pt x="284752" y="37623"/>
                    <a:pt x="284752" y="84033"/>
                  </a:cubicBezTo>
                  <a:lnTo>
                    <a:pt x="284752" y="420157"/>
                  </a:lnTo>
                  <a:cubicBezTo>
                    <a:pt x="284752" y="466567"/>
                    <a:pt x="247129" y="504190"/>
                    <a:pt x="200719" y="504190"/>
                  </a:cubicBezTo>
                  <a:lnTo>
                    <a:pt x="0" y="504190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/>
            <p:cNvSpPr/>
            <p:nvPr>
              <p:custDataLst>
                <p:tags r:id="rId14"/>
              </p:custDataLst>
            </p:nvPr>
          </p:nvSpPr>
          <p:spPr>
            <a:xfrm>
              <a:off x="2707640" y="624205"/>
              <a:ext cx="876300" cy="876300"/>
            </a:xfrm>
            <a:prstGeom prst="roundRect">
              <a:avLst/>
            </a:prstGeom>
            <a:grpFill/>
            <a:ln w="15875">
              <a:solidFill>
                <a:schemeClr val="bg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>
              <p:custDataLst>
                <p:tags r:id="rId15"/>
              </p:custDataLst>
            </p:nvPr>
          </p:nvSpPr>
          <p:spPr>
            <a:xfrm>
              <a:off x="1605280" y="1115060"/>
              <a:ext cx="402590" cy="402590"/>
            </a:xfrm>
            <a:prstGeom prst="roundRect">
              <a:avLst/>
            </a:prstGeom>
            <a:grpFill/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/>
            <p:cNvSpPr/>
            <p:nvPr>
              <p:custDataLst>
                <p:tags r:id="rId16"/>
              </p:custDataLst>
            </p:nvPr>
          </p:nvSpPr>
          <p:spPr>
            <a:xfrm>
              <a:off x="169545" y="1916430"/>
              <a:ext cx="402590" cy="432435"/>
            </a:xfrm>
            <a:prstGeom prst="roundRect">
              <a:avLst/>
            </a:prstGeom>
            <a:grpFill/>
            <a:ln w="15875"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72" name="任意多边形: 形状 71"/>
            <p:cNvSpPr/>
            <p:nvPr>
              <p:custDataLst>
                <p:tags r:id="rId17"/>
              </p:custDataLst>
            </p:nvPr>
          </p:nvSpPr>
          <p:spPr>
            <a:xfrm>
              <a:off x="885825" y="6346190"/>
              <a:ext cx="893445" cy="505682"/>
            </a:xfrm>
            <a:custGeom>
              <a:avLst/>
              <a:gdLst>
                <a:gd name="connsiteX0" fmla="*/ 148910 w 893445"/>
                <a:gd name="connsiteY0" fmla="*/ 0 h 505682"/>
                <a:gd name="connsiteX1" fmla="*/ 744535 w 893445"/>
                <a:gd name="connsiteY1" fmla="*/ 0 h 505682"/>
                <a:gd name="connsiteX2" fmla="*/ 893445 w 893445"/>
                <a:gd name="connsiteY2" fmla="*/ 148910 h 505682"/>
                <a:gd name="connsiteX3" fmla="*/ 893445 w 893445"/>
                <a:gd name="connsiteY3" fmla="*/ 505682 h 505682"/>
                <a:gd name="connsiteX4" fmla="*/ 0 w 893445"/>
                <a:gd name="connsiteY4" fmla="*/ 505682 h 505682"/>
                <a:gd name="connsiteX5" fmla="*/ 0 w 893445"/>
                <a:gd name="connsiteY5" fmla="*/ 148910 h 505682"/>
                <a:gd name="connsiteX6" fmla="*/ 148910 w 893445"/>
                <a:gd name="connsiteY6" fmla="*/ 0 h 50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505682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505682"/>
                  </a:lnTo>
                  <a:lnTo>
                    <a:pt x="0" y="505682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5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69" name="任意多边形: 形状 68"/>
            <p:cNvSpPr/>
            <p:nvPr>
              <p:custDataLst>
                <p:tags r:id="rId18"/>
              </p:custDataLst>
            </p:nvPr>
          </p:nvSpPr>
          <p:spPr>
            <a:xfrm>
              <a:off x="0" y="5970905"/>
              <a:ext cx="1332230" cy="880967"/>
            </a:xfrm>
            <a:custGeom>
              <a:avLst/>
              <a:gdLst>
                <a:gd name="connsiteX0" fmla="*/ 0 w 1332230"/>
                <a:gd name="connsiteY0" fmla="*/ 0 h 880967"/>
                <a:gd name="connsiteX1" fmla="*/ 1034727 w 1332230"/>
                <a:gd name="connsiteY1" fmla="*/ 0 h 880967"/>
                <a:gd name="connsiteX2" fmla="*/ 1332230 w 1332230"/>
                <a:gd name="connsiteY2" fmla="*/ 297503 h 880967"/>
                <a:gd name="connsiteX3" fmla="*/ 1332230 w 1332230"/>
                <a:gd name="connsiteY3" fmla="*/ 880967 h 880967"/>
                <a:gd name="connsiteX4" fmla="*/ 0 w 1332230"/>
                <a:gd name="connsiteY4" fmla="*/ 880967 h 8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2230" h="880967">
                  <a:moveTo>
                    <a:pt x="0" y="0"/>
                  </a:moveTo>
                  <a:lnTo>
                    <a:pt x="1034727" y="0"/>
                  </a:lnTo>
                  <a:cubicBezTo>
                    <a:pt x="1199033" y="0"/>
                    <a:pt x="1332230" y="133197"/>
                    <a:pt x="1332230" y="297503"/>
                  </a:cubicBezTo>
                  <a:lnTo>
                    <a:pt x="1332230" y="880967"/>
                  </a:lnTo>
                  <a:lnTo>
                    <a:pt x="0" y="880967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6" name="任意多边形: 形状 75"/>
            <p:cNvSpPr/>
            <p:nvPr userDrawn="1">
              <p:custDataLst>
                <p:tags r:id="rId19"/>
              </p:custDataLst>
            </p:nvPr>
          </p:nvSpPr>
          <p:spPr>
            <a:xfrm>
              <a:off x="2136605" y="6588125"/>
              <a:ext cx="1771355" cy="263747"/>
            </a:xfrm>
            <a:custGeom>
              <a:avLst/>
              <a:gdLst>
                <a:gd name="connsiteX0" fmla="*/ 290688 w 1771355"/>
                <a:gd name="connsiteY0" fmla="*/ 0 h 263747"/>
                <a:gd name="connsiteX1" fmla="*/ 1480667 w 1771355"/>
                <a:gd name="connsiteY1" fmla="*/ 0 h 263747"/>
                <a:gd name="connsiteX2" fmla="*/ 1754791 w 1771355"/>
                <a:gd name="connsiteY2" fmla="*/ 181702 h 263747"/>
                <a:gd name="connsiteX3" fmla="*/ 1771355 w 1771355"/>
                <a:gd name="connsiteY3" fmla="*/ 263747 h 263747"/>
                <a:gd name="connsiteX4" fmla="*/ 0 w 1771355"/>
                <a:gd name="connsiteY4" fmla="*/ 263747 h 263747"/>
                <a:gd name="connsiteX5" fmla="*/ 16564 w 1771355"/>
                <a:gd name="connsiteY5" fmla="*/ 181702 h 263747"/>
                <a:gd name="connsiteX6" fmla="*/ 290688 w 1771355"/>
                <a:gd name="connsiteY6" fmla="*/ 0 h 263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355" h="263747">
                  <a:moveTo>
                    <a:pt x="290688" y="0"/>
                  </a:moveTo>
                  <a:lnTo>
                    <a:pt x="1480667" y="0"/>
                  </a:lnTo>
                  <a:cubicBezTo>
                    <a:pt x="1603897" y="0"/>
                    <a:pt x="1709627" y="74924"/>
                    <a:pt x="1754791" y="181702"/>
                  </a:cubicBezTo>
                  <a:lnTo>
                    <a:pt x="1771355" y="263747"/>
                  </a:lnTo>
                  <a:lnTo>
                    <a:pt x="0" y="263747"/>
                  </a:lnTo>
                  <a:lnTo>
                    <a:pt x="16564" y="181702"/>
                  </a:lnTo>
                  <a:cubicBezTo>
                    <a:pt x="61728" y="74924"/>
                    <a:pt x="167459" y="0"/>
                    <a:pt x="290688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78" name="任意多边形: 形状 77"/>
            <p:cNvSpPr/>
            <p:nvPr>
              <p:custDataLst>
                <p:tags r:id="rId20"/>
              </p:custDataLst>
            </p:nvPr>
          </p:nvSpPr>
          <p:spPr>
            <a:xfrm>
              <a:off x="3397885" y="6395720"/>
              <a:ext cx="727710" cy="456152"/>
            </a:xfrm>
            <a:custGeom>
              <a:avLst/>
              <a:gdLst>
                <a:gd name="connsiteX0" fmla="*/ 121287 w 727710"/>
                <a:gd name="connsiteY0" fmla="*/ 0 h 456152"/>
                <a:gd name="connsiteX1" fmla="*/ 606423 w 727710"/>
                <a:gd name="connsiteY1" fmla="*/ 0 h 456152"/>
                <a:gd name="connsiteX2" fmla="*/ 727710 w 727710"/>
                <a:gd name="connsiteY2" fmla="*/ 121287 h 456152"/>
                <a:gd name="connsiteX3" fmla="*/ 727710 w 727710"/>
                <a:gd name="connsiteY3" fmla="*/ 456152 h 456152"/>
                <a:gd name="connsiteX4" fmla="*/ 0 w 727710"/>
                <a:gd name="connsiteY4" fmla="*/ 456152 h 456152"/>
                <a:gd name="connsiteX5" fmla="*/ 0 w 727710"/>
                <a:gd name="connsiteY5" fmla="*/ 121287 h 456152"/>
                <a:gd name="connsiteX6" fmla="*/ 121287 w 727710"/>
                <a:gd name="connsiteY6" fmla="*/ 0 h 45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710" h="456152">
                  <a:moveTo>
                    <a:pt x="121287" y="0"/>
                  </a:moveTo>
                  <a:lnTo>
                    <a:pt x="606423" y="0"/>
                  </a:lnTo>
                  <a:cubicBezTo>
                    <a:pt x="673408" y="0"/>
                    <a:pt x="727710" y="54302"/>
                    <a:pt x="727710" y="121287"/>
                  </a:cubicBezTo>
                  <a:lnTo>
                    <a:pt x="727710" y="456152"/>
                  </a:lnTo>
                  <a:lnTo>
                    <a:pt x="0" y="456152"/>
                  </a:lnTo>
                  <a:lnTo>
                    <a:pt x="0" y="121287"/>
                  </a:lnTo>
                  <a:cubicBezTo>
                    <a:pt x="0" y="54302"/>
                    <a:pt x="54302" y="0"/>
                    <a:pt x="121287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16" name="日期占位符 15"/>
          <p:cNvSpPr>
            <a:spLocks noGrp="1"/>
          </p:cNvSpPr>
          <p:nvPr userDrawn="1">
            <p:ph type="dt" sz="half" idx="10"/>
            <p:custDataLst>
              <p:tags r:id="rId2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 userDrawn="1">
            <p:ph type="ftr" sz="quarter" idx="11"/>
            <p:custDataLst>
              <p:tags r:id="rId2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ph type="sldNum" sz="quarter" idx="12"/>
            <p:custDataLst>
              <p:tags r:id="rId2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24"/>
            </p:custDataLst>
          </p:nvPr>
        </p:nvSpPr>
        <p:spPr>
          <a:xfrm>
            <a:off x="5003801" y="2779449"/>
            <a:ext cx="6369050" cy="942095"/>
          </a:xfrm>
        </p:spPr>
        <p:txBody>
          <a:bodyPr lIns="90000" tIns="0" rIns="90000" bIns="46800" anchor="t" anchorCtr="0">
            <a:normAutofit/>
          </a:bodyPr>
          <a:lstStyle>
            <a:lvl1pPr algn="ctr">
              <a:defRPr sz="5400" spc="6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25"/>
            </p:custDataLst>
          </p:nvPr>
        </p:nvSpPr>
        <p:spPr>
          <a:xfrm>
            <a:off x="4999018" y="2172371"/>
            <a:ext cx="6373833" cy="571384"/>
          </a:xfrm>
        </p:spPr>
        <p:txBody>
          <a:bodyPr lIns="90000" tIns="46800" rIns="90000" bIns="0" anchor="b">
            <a:normAutofit/>
          </a:bodyPr>
          <a:lstStyle>
            <a:lvl1pPr marL="0" indent="0" algn="r" eaLnBrk="1" fontAlgn="auto" latinLnBrk="0" hangingPunct="1">
              <a:lnSpc>
                <a:spcPct val="100000"/>
              </a:lnSpc>
              <a:buNone/>
              <a:defRPr sz="2400" u="none" strike="noStrike" kern="1200" cap="none" spc="200" normalizeH="0" baseline="0">
                <a:solidFill>
                  <a:schemeClr val="accent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13"/>
            <p:custDataLst>
              <p:tags r:id="rId26"/>
            </p:custDataLst>
          </p:nvPr>
        </p:nvSpPr>
        <p:spPr>
          <a:xfrm>
            <a:off x="7408546" y="3760360"/>
            <a:ext cx="3230878" cy="396000"/>
          </a:xfrm>
        </p:spPr>
        <p:txBody>
          <a:bodyPr lIns="90000" tIns="46800" rIns="90000" bIns="0" anchor="b" anchorCtr="0"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6" name="文本占位符 35"/>
          <p:cNvSpPr>
            <a:spLocks noGrp="1"/>
          </p:cNvSpPr>
          <p:nvPr userDrawn="1">
            <p:ph type="body" sz="quarter" idx="14"/>
            <p:custDataLst>
              <p:tags r:id="rId27"/>
            </p:custDataLst>
          </p:nvPr>
        </p:nvSpPr>
        <p:spPr>
          <a:xfrm>
            <a:off x="7408545" y="4206840"/>
            <a:ext cx="3230878" cy="396000"/>
          </a:xfrm>
        </p:spPr>
        <p:txBody>
          <a:bodyPr lIns="90000" tIns="0" rIns="90000" bIns="46800">
            <a:normAutofit/>
          </a:bodyPr>
          <a:lstStyle>
            <a:lvl1pPr marL="0" indent="0" algn="r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38" name="文本占位符 37"/>
          <p:cNvSpPr>
            <a:spLocks noGrp="1"/>
          </p:cNvSpPr>
          <p:nvPr userDrawn="1">
            <p:ph type="body" sz="quarter" idx="15" hasCustomPrompt="1"/>
            <p:custDataLst>
              <p:tags r:id="rId28"/>
            </p:custDataLst>
          </p:nvPr>
        </p:nvSpPr>
        <p:spPr>
          <a:xfrm>
            <a:off x="8461825" y="4652159"/>
            <a:ext cx="1116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40" name="文本占位符 39"/>
          <p:cNvSpPr>
            <a:spLocks noGrp="1"/>
          </p:cNvSpPr>
          <p:nvPr userDrawn="1">
            <p:ph type="body" sz="quarter" idx="16" hasCustomPrompt="1"/>
            <p:custDataLst>
              <p:tags r:id="rId29"/>
            </p:custDataLst>
          </p:nvPr>
        </p:nvSpPr>
        <p:spPr>
          <a:xfrm>
            <a:off x="9586550" y="4652159"/>
            <a:ext cx="1116000" cy="396000"/>
          </a:xfrm>
        </p:spPr>
        <p:txBody>
          <a:bodyPr lIns="90000" tIns="46800" rIns="90000" bIns="46800" anchor="ctr" anchorCtr="0">
            <a:normAutofit/>
          </a:bodyPr>
          <a:lstStyle>
            <a:lvl1pPr marL="0" indent="0" algn="ctr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idx="1"/>
            <p:custDataLst>
              <p:tags r:id="rId3"/>
            </p:custDataLst>
          </p:nvPr>
        </p:nvSpPr>
        <p:spPr>
          <a:xfrm>
            <a:off x="669882" y="952508"/>
            <a:ext cx="10852237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 userDrawn="1">
            <p:custDataLst>
              <p:tags r:id="rId2"/>
            </p:custDataLst>
          </p:nvPr>
        </p:nvSpPr>
        <p:spPr>
          <a:xfrm>
            <a:off x="0" y="1923559"/>
            <a:ext cx="12192000" cy="233559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4" name="组合 43"/>
          <p:cNvGrpSpPr/>
          <p:nvPr userDrawn="1">
            <p:custDataLst>
              <p:tags r:id="rId3"/>
            </p:custDataLst>
          </p:nvPr>
        </p:nvGrpSpPr>
        <p:grpSpPr>
          <a:xfrm>
            <a:off x="-3804" y="1485900"/>
            <a:ext cx="1522089" cy="3243580"/>
            <a:chOff x="-3804" y="1485900"/>
            <a:chExt cx="1522089" cy="3243580"/>
          </a:xfrm>
        </p:grpSpPr>
        <p:sp>
          <p:nvSpPr>
            <p:cNvPr id="36" name="任意多边形: 形状 35"/>
            <p:cNvSpPr/>
            <p:nvPr>
              <p:custDataLst>
                <p:tags r:id="rId4"/>
              </p:custDataLst>
            </p:nvPr>
          </p:nvSpPr>
          <p:spPr>
            <a:xfrm>
              <a:off x="1" y="2719070"/>
              <a:ext cx="494665" cy="670560"/>
            </a:xfrm>
            <a:custGeom>
              <a:avLst/>
              <a:gdLst>
                <a:gd name="connsiteX0" fmla="*/ 0 w 494665"/>
                <a:gd name="connsiteY0" fmla="*/ 0 h 670560"/>
                <a:gd name="connsiteX1" fmla="*/ 382903 w 494665"/>
                <a:gd name="connsiteY1" fmla="*/ 0 h 670560"/>
                <a:gd name="connsiteX2" fmla="*/ 494665 w 494665"/>
                <a:gd name="connsiteY2" fmla="*/ 111762 h 670560"/>
                <a:gd name="connsiteX3" fmla="*/ 494665 w 494665"/>
                <a:gd name="connsiteY3" fmla="*/ 558798 h 670560"/>
                <a:gd name="connsiteX4" fmla="*/ 382903 w 494665"/>
                <a:gd name="connsiteY4" fmla="*/ 670560 h 670560"/>
                <a:gd name="connsiteX5" fmla="*/ 0 w 494665"/>
                <a:gd name="connsiteY5" fmla="*/ 670560 h 67056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94665" h="670560">
                  <a:moveTo>
                    <a:pt x="0" y="0"/>
                  </a:moveTo>
                  <a:lnTo>
                    <a:pt x="382903" y="0"/>
                  </a:lnTo>
                  <a:cubicBezTo>
                    <a:pt x="444627" y="0"/>
                    <a:pt x="494665" y="50038"/>
                    <a:pt x="494665" y="111762"/>
                  </a:cubicBezTo>
                  <a:lnTo>
                    <a:pt x="494665" y="558798"/>
                  </a:lnTo>
                  <a:cubicBezTo>
                    <a:pt x="494665" y="620522"/>
                    <a:pt x="444627" y="670560"/>
                    <a:pt x="382903" y="670560"/>
                  </a:cubicBezTo>
                  <a:lnTo>
                    <a:pt x="0" y="670560"/>
                  </a:lnTo>
                  <a:close/>
                </a:path>
              </a:pathLst>
            </a:custGeom>
            <a:solidFill>
              <a:schemeClr val="bg1">
                <a:alpha val="15000"/>
              </a:schemeClr>
            </a:solidFill>
            <a:ln w="15875">
              <a:solidFill>
                <a:schemeClr val="bg1">
                  <a:alpha val="3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8" name="任意多边形: 形状 27"/>
            <p:cNvSpPr/>
            <p:nvPr>
              <p:custDataLst>
                <p:tags r:id="rId5"/>
              </p:custDataLst>
            </p:nvPr>
          </p:nvSpPr>
          <p:spPr>
            <a:xfrm>
              <a:off x="-3804" y="1816735"/>
              <a:ext cx="343529" cy="1339215"/>
            </a:xfrm>
            <a:custGeom>
              <a:avLst/>
              <a:gdLst>
                <a:gd name="connsiteX0" fmla="*/ 0 w 343529"/>
                <a:gd name="connsiteY0" fmla="*/ 0 h 1339215"/>
                <a:gd name="connsiteX1" fmla="*/ 120322 w 343529"/>
                <a:gd name="connsiteY1" fmla="*/ 0 h 1339215"/>
                <a:gd name="connsiteX2" fmla="*/ 343529 w 343529"/>
                <a:gd name="connsiteY2" fmla="*/ 223207 h 1339215"/>
                <a:gd name="connsiteX3" fmla="*/ 343529 w 343529"/>
                <a:gd name="connsiteY3" fmla="*/ 1116008 h 1339215"/>
                <a:gd name="connsiteX4" fmla="*/ 120322 w 343529"/>
                <a:gd name="connsiteY4" fmla="*/ 1339215 h 1339215"/>
                <a:gd name="connsiteX5" fmla="*/ 0 w 343529"/>
                <a:gd name="connsiteY5" fmla="*/ 1339215 h 1339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43529" h="1339215">
                  <a:moveTo>
                    <a:pt x="0" y="0"/>
                  </a:moveTo>
                  <a:lnTo>
                    <a:pt x="120322" y="0"/>
                  </a:lnTo>
                  <a:cubicBezTo>
                    <a:pt x="243596" y="0"/>
                    <a:pt x="343529" y="99933"/>
                    <a:pt x="343529" y="223207"/>
                  </a:cubicBezTo>
                  <a:lnTo>
                    <a:pt x="343529" y="1116008"/>
                  </a:lnTo>
                  <a:cubicBezTo>
                    <a:pt x="343529" y="1239282"/>
                    <a:pt x="243596" y="1339215"/>
                    <a:pt x="120322" y="1339215"/>
                  </a:cubicBezTo>
                  <a:lnTo>
                    <a:pt x="0" y="1339215"/>
                  </a:ln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矩形: 圆角 11"/>
            <p:cNvSpPr/>
            <p:nvPr>
              <p:custDataLst>
                <p:tags r:id="rId6"/>
              </p:custDataLst>
            </p:nvPr>
          </p:nvSpPr>
          <p:spPr>
            <a:xfrm>
              <a:off x="704850" y="1485900"/>
              <a:ext cx="813435" cy="813435"/>
            </a:xfrm>
            <a:prstGeom prst="roundRect">
              <a:avLst/>
            </a:prstGeom>
            <a:solidFill>
              <a:schemeClr val="bg1">
                <a:alpha val="16000"/>
              </a:schemeClr>
            </a:solidFill>
            <a:ln w="15875">
              <a:solidFill>
                <a:schemeClr val="bg1">
                  <a:alpha val="24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矩形: 圆角 12"/>
            <p:cNvSpPr/>
            <p:nvPr>
              <p:custDataLst>
                <p:tags r:id="rId7"/>
              </p:custDataLst>
            </p:nvPr>
          </p:nvSpPr>
          <p:spPr>
            <a:xfrm>
              <a:off x="704850" y="3437255"/>
              <a:ext cx="659130" cy="659130"/>
            </a:xfrm>
            <a:prstGeom prst="roundRect">
              <a:avLst/>
            </a:prstGeom>
            <a:solidFill>
              <a:schemeClr val="bg1">
                <a:alpha val="12000"/>
              </a:schemeClr>
            </a:solidFill>
            <a:ln w="15875">
              <a:solidFill>
                <a:schemeClr val="bg1">
                  <a:alpha val="3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矩形: 圆角 13"/>
            <p:cNvSpPr/>
            <p:nvPr>
              <p:custDataLst>
                <p:tags r:id="rId8"/>
              </p:custDataLst>
            </p:nvPr>
          </p:nvSpPr>
          <p:spPr>
            <a:xfrm>
              <a:off x="159385" y="3853180"/>
              <a:ext cx="876300" cy="876300"/>
            </a:xfrm>
            <a:prstGeom prst="roundRect">
              <a:avLst/>
            </a:prstGeom>
            <a:solidFill>
              <a:schemeClr val="bg1">
                <a:alpha val="5000"/>
              </a:schemeClr>
            </a:solidFill>
            <a:ln w="15875">
              <a:solidFill>
                <a:schemeClr val="bg1">
                  <a:alpha val="29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43" name="组合 42"/>
          <p:cNvGrpSpPr/>
          <p:nvPr userDrawn="1">
            <p:custDataLst>
              <p:tags r:id="rId9"/>
            </p:custDataLst>
          </p:nvPr>
        </p:nvGrpSpPr>
        <p:grpSpPr>
          <a:xfrm>
            <a:off x="10609580" y="1081405"/>
            <a:ext cx="1582419" cy="4195445"/>
            <a:chOff x="10609580" y="1081405"/>
            <a:chExt cx="1582419" cy="4195445"/>
          </a:xfrm>
        </p:grpSpPr>
        <p:sp>
          <p:nvSpPr>
            <p:cNvPr id="40" name="任意多边形: 形状 39"/>
            <p:cNvSpPr/>
            <p:nvPr>
              <p:custDataLst>
                <p:tags r:id="rId10"/>
              </p:custDataLst>
            </p:nvPr>
          </p:nvSpPr>
          <p:spPr>
            <a:xfrm>
              <a:off x="11610975" y="2328545"/>
              <a:ext cx="581024" cy="893445"/>
            </a:xfrm>
            <a:custGeom>
              <a:avLst/>
              <a:gdLst>
                <a:gd name="connsiteX0" fmla="*/ 148910 w 581024"/>
                <a:gd name="connsiteY0" fmla="*/ 0 h 893445"/>
                <a:gd name="connsiteX1" fmla="*/ 581024 w 581024"/>
                <a:gd name="connsiteY1" fmla="*/ 0 h 893445"/>
                <a:gd name="connsiteX2" fmla="*/ 581024 w 581024"/>
                <a:gd name="connsiteY2" fmla="*/ 893445 h 893445"/>
                <a:gd name="connsiteX3" fmla="*/ 148910 w 581024"/>
                <a:gd name="connsiteY3" fmla="*/ 893445 h 893445"/>
                <a:gd name="connsiteX4" fmla="*/ 0 w 581024"/>
                <a:gd name="connsiteY4" fmla="*/ 744535 h 893445"/>
                <a:gd name="connsiteX5" fmla="*/ 0 w 581024"/>
                <a:gd name="connsiteY5" fmla="*/ 148910 h 893445"/>
                <a:gd name="connsiteX6" fmla="*/ 148910 w 581024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581024" h="893445">
                  <a:moveTo>
                    <a:pt x="148910" y="0"/>
                  </a:moveTo>
                  <a:lnTo>
                    <a:pt x="581024" y="0"/>
                  </a:lnTo>
                  <a:lnTo>
                    <a:pt x="581024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bg1">
                <a:alpha val="13000"/>
              </a:schemeClr>
            </a:solidFill>
            <a:ln w="15875">
              <a:solidFill>
                <a:schemeClr val="bg1">
                  <a:alpha val="41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7" name="矩形: 圆角 16"/>
            <p:cNvSpPr/>
            <p:nvPr>
              <p:custDataLst>
                <p:tags r:id="rId11"/>
              </p:custDataLst>
            </p:nvPr>
          </p:nvSpPr>
          <p:spPr>
            <a:xfrm>
              <a:off x="10609580" y="3188335"/>
              <a:ext cx="727710" cy="727710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任意多边形: 形状 37"/>
            <p:cNvSpPr/>
            <p:nvPr>
              <p:custDataLst>
                <p:tags r:id="rId12"/>
              </p:custDataLst>
            </p:nvPr>
          </p:nvSpPr>
          <p:spPr>
            <a:xfrm>
              <a:off x="11064240" y="1081405"/>
              <a:ext cx="1127758" cy="1784985"/>
            </a:xfrm>
            <a:custGeom>
              <a:avLst/>
              <a:gdLst>
                <a:gd name="connsiteX0" fmla="*/ 297503 w 1127758"/>
                <a:gd name="connsiteY0" fmla="*/ 0 h 1784985"/>
                <a:gd name="connsiteX1" fmla="*/ 1127758 w 1127758"/>
                <a:gd name="connsiteY1" fmla="*/ 0 h 1784985"/>
                <a:gd name="connsiteX2" fmla="*/ 1127758 w 1127758"/>
                <a:gd name="connsiteY2" fmla="*/ 1784985 h 1784985"/>
                <a:gd name="connsiteX3" fmla="*/ 297503 w 1127758"/>
                <a:gd name="connsiteY3" fmla="*/ 1784985 h 1784985"/>
                <a:gd name="connsiteX4" fmla="*/ 0 w 1127758"/>
                <a:gd name="connsiteY4" fmla="*/ 1487482 h 1784985"/>
                <a:gd name="connsiteX5" fmla="*/ 0 w 1127758"/>
                <a:gd name="connsiteY5" fmla="*/ 297503 h 1784985"/>
                <a:gd name="connsiteX6" fmla="*/ 297503 w 1127758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127758" h="1784985">
                  <a:moveTo>
                    <a:pt x="297503" y="0"/>
                  </a:moveTo>
                  <a:lnTo>
                    <a:pt x="1127758" y="0"/>
                  </a:lnTo>
                  <a:lnTo>
                    <a:pt x="1127758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2" name="任意多边形: 形状 41"/>
            <p:cNvSpPr/>
            <p:nvPr>
              <p:custDataLst>
                <p:tags r:id="rId13"/>
              </p:custDataLst>
            </p:nvPr>
          </p:nvSpPr>
          <p:spPr>
            <a:xfrm>
              <a:off x="10901045" y="3491865"/>
              <a:ext cx="1290954" cy="1784985"/>
            </a:xfrm>
            <a:custGeom>
              <a:avLst/>
              <a:gdLst>
                <a:gd name="connsiteX0" fmla="*/ 297503 w 1290954"/>
                <a:gd name="connsiteY0" fmla="*/ 0 h 1784985"/>
                <a:gd name="connsiteX1" fmla="*/ 1290954 w 1290954"/>
                <a:gd name="connsiteY1" fmla="*/ 0 h 1784985"/>
                <a:gd name="connsiteX2" fmla="*/ 1290954 w 1290954"/>
                <a:gd name="connsiteY2" fmla="*/ 1784985 h 1784985"/>
                <a:gd name="connsiteX3" fmla="*/ 297503 w 1290954"/>
                <a:gd name="connsiteY3" fmla="*/ 1784985 h 1784985"/>
                <a:gd name="connsiteX4" fmla="*/ 0 w 1290954"/>
                <a:gd name="connsiteY4" fmla="*/ 1487482 h 1784985"/>
                <a:gd name="connsiteX5" fmla="*/ 0 w 1290954"/>
                <a:gd name="connsiteY5" fmla="*/ 297503 h 1784985"/>
                <a:gd name="connsiteX6" fmla="*/ 297503 w 1290954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290954" h="1784985">
                  <a:moveTo>
                    <a:pt x="297503" y="0"/>
                  </a:moveTo>
                  <a:lnTo>
                    <a:pt x="1290954" y="0"/>
                  </a:lnTo>
                  <a:lnTo>
                    <a:pt x="1290954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bg1">
                <a:alpha val="17000"/>
              </a:schemeClr>
            </a:solidFill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20" name="组合 19"/>
          <p:cNvGrpSpPr/>
          <p:nvPr userDrawn="1">
            <p:custDataLst>
              <p:tags r:id="rId14"/>
            </p:custDataLst>
          </p:nvPr>
        </p:nvGrpSpPr>
        <p:grpSpPr>
          <a:xfrm>
            <a:off x="5576175" y="4639241"/>
            <a:ext cx="1039650" cy="128690"/>
            <a:chOff x="9570219" y="4769963"/>
            <a:chExt cx="1039650" cy="128690"/>
          </a:xfrm>
        </p:grpSpPr>
        <p:sp>
          <p:nvSpPr>
            <p:cNvPr id="21" name="矩形 20"/>
            <p:cNvSpPr/>
            <p:nvPr>
              <p:custDataLst>
                <p:tags r:id="rId15"/>
              </p:custDataLst>
            </p:nvPr>
          </p:nvSpPr>
          <p:spPr>
            <a:xfrm>
              <a:off x="9570219" y="4769963"/>
              <a:ext cx="128690" cy="12869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22" name="矩形 21"/>
            <p:cNvSpPr/>
            <p:nvPr>
              <p:custDataLst>
                <p:tags r:id="rId16"/>
              </p:custDataLst>
            </p:nvPr>
          </p:nvSpPr>
          <p:spPr>
            <a:xfrm>
              <a:off x="9797959" y="4769963"/>
              <a:ext cx="128690" cy="128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3" name="矩形 22"/>
            <p:cNvSpPr/>
            <p:nvPr>
              <p:custDataLst>
                <p:tags r:id="rId17"/>
              </p:custDataLst>
            </p:nvPr>
          </p:nvSpPr>
          <p:spPr>
            <a:xfrm>
              <a:off x="10025699" y="4769963"/>
              <a:ext cx="128690" cy="128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4" name="矩形 23"/>
            <p:cNvSpPr/>
            <p:nvPr>
              <p:custDataLst>
                <p:tags r:id="rId18"/>
              </p:custDataLst>
            </p:nvPr>
          </p:nvSpPr>
          <p:spPr>
            <a:xfrm>
              <a:off x="10253439" y="4769963"/>
              <a:ext cx="128690" cy="128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5" name="矩形 24"/>
            <p:cNvSpPr/>
            <p:nvPr>
              <p:custDataLst>
                <p:tags r:id="rId19"/>
              </p:custDataLst>
            </p:nvPr>
          </p:nvSpPr>
          <p:spPr>
            <a:xfrm>
              <a:off x="10481179" y="4769963"/>
              <a:ext cx="128690" cy="128690"/>
            </a:xfrm>
            <a:prstGeom prst="rect">
              <a:avLst/>
            </a:prstGeom>
            <a:solidFill>
              <a:schemeClr val="bg1">
                <a:lumMod val="8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4" name="日期占位符 3"/>
          <p:cNvSpPr>
            <a:spLocks noGrp="1"/>
          </p:cNvSpPr>
          <p:nvPr userDrawn="1">
            <p:ph type="dt" sz="half" idx="10"/>
            <p:custDataLst>
              <p:tags r:id="rId2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 userDrawn="1">
            <p:ph type="ftr" sz="quarter" idx="11"/>
            <p:custDataLst>
              <p:tags r:id="rId21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 userDrawn="1">
            <p:ph type="sldNum" sz="quarter" idx="12"/>
            <p:custDataLst>
              <p:tags r:id="rId2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2" name="标题 1"/>
          <p:cNvSpPr>
            <a:spLocks noGrp="1"/>
          </p:cNvSpPr>
          <p:nvPr userDrawn="1">
            <p:ph type="title" hasCustomPrompt="1"/>
            <p:custDataLst>
              <p:tags r:id="rId23"/>
            </p:custDataLst>
          </p:nvPr>
        </p:nvSpPr>
        <p:spPr>
          <a:xfrm>
            <a:off x="3528846" y="3155950"/>
            <a:ext cx="5134307" cy="742950"/>
          </a:xfrm>
        </p:spPr>
        <p:txBody>
          <a:bodyPr lIns="90000" tIns="46800" rIns="90000" bIns="0" anchor="t" anchorCtr="0">
            <a:normAutofit/>
          </a:bodyPr>
          <a:lstStyle>
            <a:lvl1pPr algn="ctr">
              <a:defRPr sz="4400" u="none" strike="noStrike" kern="1200" cap="none" spc="300" normalizeH="0">
                <a:solidFill>
                  <a:schemeClr val="bg1"/>
                </a:solidFill>
                <a:uFillTx/>
                <a:latin typeface="微软雅黑" charset="-122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  <a:p>
            <a:pPr lvl="1"/>
            <a:r>
              <a:rPr>
                <a:sym typeface="+mn-ea"/>
              </a:rPr>
              <a:t>第二级</a:t>
            </a:r>
            <a:endParaRPr>
              <a:sym typeface="+mn-ea"/>
            </a:endParaRPr>
          </a:p>
          <a:p>
            <a:pPr lvl="2"/>
            <a:r>
              <a:rPr>
                <a:sym typeface="+mn-ea"/>
              </a:rPr>
              <a:t>第三级</a:t>
            </a:r>
            <a:endParaRPr>
              <a:sym typeface="+mn-ea"/>
            </a:endParaRPr>
          </a:p>
          <a:p>
            <a:pPr lvl="3"/>
            <a:r>
              <a:rPr>
                <a:sym typeface="+mn-ea"/>
              </a:rPr>
              <a:t>第四级</a:t>
            </a:r>
            <a:endParaRPr>
              <a:sym typeface="+mn-ea"/>
            </a:endParaRPr>
          </a:p>
          <a:p>
            <a:pPr lvl="4"/>
            <a:r>
              <a:rPr>
                <a:sym typeface="+mn-ea"/>
              </a:rPr>
              <a:t>第五级</a:t>
            </a:r>
            <a:endParaRPr>
              <a:sym typeface="+mn-ea"/>
            </a:endParaRP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238877" y="952508"/>
            <a:ext cx="5283242" cy="5388907"/>
          </a:xfrm>
        </p:spPr>
        <p:txBody>
          <a:bodyPr>
            <a:noAutofit/>
          </a:bodyPr>
          <a:lstStyle>
            <a:lvl1pPr>
              <a:defRPr sz="1600">
                <a:latin typeface="微软雅黑" charset="-122"/>
                <a:ea typeface="微软雅黑" charset="-122"/>
              </a:defRPr>
            </a:lvl1pPr>
            <a:lvl2pPr>
              <a:defRPr sz="1600">
                <a:latin typeface="微软雅黑" charset="-122"/>
                <a:ea typeface="微软雅黑" charset="-122"/>
              </a:defRPr>
            </a:lvl2pPr>
            <a:lvl3pPr>
              <a:defRPr sz="1600">
                <a:latin typeface="微软雅黑" charset="-122"/>
                <a:ea typeface="微软雅黑" charset="-122"/>
              </a:defRPr>
            </a:lvl3pPr>
            <a:lvl4pPr>
              <a:defRPr sz="1600">
                <a:latin typeface="微软雅黑" charset="-122"/>
                <a:ea typeface="微软雅黑" charset="-122"/>
              </a:defRPr>
            </a:lvl4pPr>
            <a:lvl5pPr>
              <a:defRPr sz="1600"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882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  <p:custDataLst>
              <p:tags r:id="rId3"/>
            </p:custDataLst>
          </p:nvPr>
        </p:nvSpPr>
        <p:spPr>
          <a:xfrm>
            <a:off x="669930" y="952508"/>
            <a:ext cx="5283242" cy="381003"/>
          </a:xfrm>
        </p:spPr>
        <p:txBody>
          <a:bodyPr lIns="101600" tIns="38100" rIns="76200" bIns="38100" anchor="t" anchorCtr="0">
            <a:noAutofit/>
          </a:bodyPr>
          <a:lstStyle>
            <a:lvl1pPr marL="0" indent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sz="2000" b="0" u="none" strike="noStrike" kern="1200" cap="none" spc="200" normalizeH="0" baseline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单击此处编辑文本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  <p:custDataLst>
              <p:tags r:id="rId4"/>
            </p:custDataLst>
          </p:nvPr>
        </p:nvSpPr>
        <p:spPr>
          <a:xfrm>
            <a:off x="669925" y="1406525"/>
            <a:ext cx="5283200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  <p:custDataLst>
              <p:tags r:id="rId5"/>
            </p:custDataLst>
          </p:nvPr>
        </p:nvSpPr>
        <p:spPr>
          <a:xfrm>
            <a:off x="6235750" y="952508"/>
            <a:ext cx="5283242" cy="381003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90204" pitchFamily="34" charset="0"/>
              <a:buNone/>
              <a:defRPr kumimoji="0" lang="zh-CN" altLang="en-US" sz="2000" b="0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>
                <a:sym typeface="+mn-ea"/>
              </a:rPr>
              <a:t>单击此处编辑文本</a:t>
            </a:r>
            <a:endParaRPr>
              <a:sym typeface="+mn-ea"/>
            </a:endParaRP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  <p:custDataLst>
              <p:tags r:id="rId6"/>
            </p:custDataLst>
          </p:nvPr>
        </p:nvSpPr>
        <p:spPr>
          <a:xfrm>
            <a:off x="6235750" y="1406525"/>
            <a:ext cx="5283242" cy="4934752"/>
          </a:xfrm>
        </p:spPr>
        <p:txBody>
          <a:bodyPr vert="horz" lIns="101600" tIns="0" rIns="82550" bIns="0" rtlCol="0">
            <a:no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5pPr>
          </a:lstStyle>
          <a:p>
            <a:pPr lvl="0"/>
            <a:r>
              <a:rPr dirty="0">
                <a:sym typeface="+mn-ea"/>
              </a:rPr>
              <a:t>单击此处编辑母版文本样式</a:t>
            </a:r>
            <a:endParaRPr dirty="0">
              <a:sym typeface="+mn-ea"/>
            </a:endParaRPr>
          </a:p>
          <a:p>
            <a:pPr lvl="1"/>
            <a:r>
              <a:rPr dirty="0">
                <a:sym typeface="+mn-ea"/>
              </a:rPr>
              <a:t>第二级</a:t>
            </a:r>
            <a:endParaRPr dirty="0">
              <a:sym typeface="+mn-ea"/>
            </a:endParaRPr>
          </a:p>
          <a:p>
            <a:pPr lvl="2"/>
            <a:r>
              <a:rPr dirty="0">
                <a:sym typeface="+mn-ea"/>
              </a:rPr>
              <a:t>第三级</a:t>
            </a:r>
            <a:endParaRPr dirty="0">
              <a:sym typeface="+mn-ea"/>
            </a:endParaRPr>
          </a:p>
          <a:p>
            <a:pPr lvl="3"/>
            <a:r>
              <a:rPr dirty="0">
                <a:sym typeface="+mn-ea"/>
              </a:rPr>
              <a:t>第四级</a:t>
            </a:r>
            <a:endParaRPr dirty="0">
              <a:sym typeface="+mn-ea"/>
            </a:endParaRPr>
          </a:p>
          <a:p>
            <a:pPr lvl="4"/>
            <a:r>
              <a:rPr dirty="0">
                <a:sym typeface="+mn-ea"/>
              </a:rPr>
              <a:t>第五级</a:t>
            </a:r>
            <a:endParaRPr dirty="0">
              <a:sym typeface="+mn-ea"/>
            </a:endParaRP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  <p:custDataLst>
              <p:tags r:id="rId7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  <p:custDataLst>
              <p:tags r:id="rId8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  <p:custDataLst>
              <p:tags r:id="rId9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3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4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5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>
          <a:xfrm>
            <a:off x="669930" y="443234"/>
            <a:ext cx="10852237" cy="441964"/>
          </a:xfrm>
        </p:spPr>
        <p:txBody>
          <a:bodyPr vert="horz" lIns="101600" tIns="38100" rIns="76200" bIns="38100" rtlCol="0" anchor="t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 dirty="0">
                <a:sym typeface="+mn-ea"/>
              </a:rPr>
              <a:t>单击此处编辑母版标题样式</a:t>
            </a:r>
            <a:endParaRPr dirty="0">
              <a:sym typeface="+mn-ea"/>
            </a:endParaRP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  <p:custDataLst>
              <p:tags r:id="rId3"/>
            </p:custDataLst>
          </p:nvPr>
        </p:nvSpPr>
        <p:spPr>
          <a:xfrm>
            <a:off x="669930" y="952508"/>
            <a:ext cx="5283242" cy="5388907"/>
          </a:xfrm>
        </p:spPr>
        <p:txBody>
          <a:bodyPr vert="horz" lIns="101600" tIns="0" rIns="82550" bIns="0" rtlCol="0">
            <a:noAutofit/>
          </a:bodyPr>
          <a:lstStyle>
            <a:lvl1pPr marL="0" marR="0" lvl="0" indent="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None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  <a:lvl2pPr marL="685800" marR="0" lvl="1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tabLst>
                <a:tab pos="1609725" algn="l"/>
              </a:tabLst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2pPr>
            <a:lvl3pPr marL="1143000" marR="0" lvl="2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3pPr>
            <a:lvl4pPr marL="1600200" marR="0" lvl="3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4pPr>
            <a:lvl5pPr marL="2057400" marR="0" lvl="4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+mn-lt"/>
                <a:ea typeface="+mn-ea"/>
                <a:cs typeface="+mn-cs"/>
                <a:sym typeface="+mn-ea"/>
              </a:defRPr>
            </a:lvl5pPr>
          </a:lstStyle>
          <a:p>
            <a:pPr lvl="0"/>
            <a:endParaRPr dirty="0">
              <a:sym typeface="+mn-ea"/>
            </a:endParaRP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  <p:custDataLst>
              <p:tags r:id="rId4"/>
            </p:custDataLst>
          </p:nvPr>
        </p:nvSpPr>
        <p:spPr>
          <a:xfrm>
            <a:off x="6238925" y="952508"/>
            <a:ext cx="5283242" cy="5388907"/>
          </a:xfrm>
        </p:spPr>
        <p:txBody>
          <a:bodyPr vert="horz" lIns="101600" tIns="0" rIns="82550" bIns="0" rtlCol="0">
            <a:normAutofit/>
          </a:bodyPr>
          <a:lstStyle>
            <a:lvl1pPr marL="228600" marR="0" lvl="0" indent="-228600" algn="l" defTabSz="914400" rtl="0" eaLnBrk="1" fontAlgn="auto" latinLnBrk="0" hangingPunct="1">
              <a:lnSpc>
                <a:spcPct val="130000"/>
              </a:lnSpc>
              <a:spcBef>
                <a:spcPts val="0"/>
              </a:spcBef>
              <a:spcAft>
                <a:spcPts val="1000"/>
              </a:spcAft>
              <a:buFont typeface="Arial" panose="020B0604020202090204" pitchFamily="34" charset="0"/>
              <a:buChar char="•"/>
              <a:defRPr kumimoji="0" lang="zh-CN" altLang="en-US" sz="1600" b="0" i="0" u="none" strike="noStrike" kern="1200" cap="none" spc="15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n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单击此处编辑母版文本样式</a:t>
            </a:r>
            <a:endParaRPr>
              <a:sym typeface="+mn-ea"/>
            </a:endParaRP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  <p:custDataLst>
              <p:tags r:id="rId5"/>
            </p:custDataLst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  <p:custDataLst>
              <p:tags r:id="rId7"/>
            </p:custDataLst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  <p:custDataLst>
              <p:tags r:id="rId2"/>
            </p:custDataLst>
          </p:nvPr>
        </p:nvSpPr>
        <p:spPr>
          <a:xfrm>
            <a:off x="10571135" y="952508"/>
            <a:ext cx="950984" cy="5388907"/>
          </a:xfrm>
        </p:spPr>
        <p:txBody>
          <a:bodyPr vert="eaVert" lIns="101600" tIns="38100" rIns="76200" bIns="38100" rtlCol="0" anchor="ctr" anchorCtr="0">
            <a:noAutofit/>
          </a:bodyPr>
          <a:lstStyle>
            <a:lvl1pPr marL="0" marR="0" lvl="0" algn="l" defTabSz="914400" rtl="0" eaLnBrk="1" fontAlgn="auto" latinLnBrk="0" hangingPunct="1">
              <a:lnSpc>
                <a:spcPct val="100000"/>
              </a:lnSpc>
              <a:spcAft>
                <a:spcPts val="0"/>
              </a:spcAft>
              <a:buNone/>
              <a:defRPr kumimoji="0" lang="zh-CN" altLang="en-US" sz="2400" b="1" i="0" u="none" strike="noStrike" kern="1200" cap="none" spc="200" normalizeH="0" baseline="0" noProof="1" dirty="0">
                <a:solidFill>
                  <a:schemeClr val="tx1"/>
                </a:solidFill>
                <a:uFillTx/>
                <a:latin typeface="微软雅黑" charset="-122"/>
                <a:ea typeface="微软雅黑" charset="-122"/>
                <a:cs typeface="+mj-cs"/>
                <a:sym typeface="+mn-ea"/>
              </a:defRPr>
            </a:lvl1pPr>
          </a:lstStyle>
          <a:p>
            <a:pPr lvl="0"/>
            <a:r>
              <a:rPr>
                <a:sym typeface="+mn-ea"/>
              </a:rPr>
              <a:t>单击此处编辑母版标题样式</a:t>
            </a:r>
            <a:endParaRPr>
              <a:sym typeface="+mn-ea"/>
            </a:endParaRP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  <p:custDataLst>
              <p:tags r:id="rId3"/>
            </p:custDataLst>
          </p:nvPr>
        </p:nvSpPr>
        <p:spPr>
          <a:xfrm>
            <a:off x="669925" y="952500"/>
            <a:ext cx="9828101" cy="5388907"/>
          </a:xfrm>
        </p:spPr>
        <p:txBody>
          <a:bodyPr vert="eaVert"/>
          <a:lstStyle>
            <a:lvl1pPr indent="0" eaLnBrk="1" fontAlgn="auto" latinLnBrk="0" hangingPunct="1">
              <a:defRPr>
                <a:latin typeface="微软雅黑" charset="-122"/>
                <a:ea typeface="微软雅黑" charset="-122"/>
              </a:defRPr>
            </a:lvl1pPr>
            <a:lvl2pPr indent="0" eaLnBrk="1" fontAlgn="auto" latinLnBrk="0" hangingPunct="1">
              <a:defRPr>
                <a:latin typeface="微软雅黑" charset="-122"/>
                <a:ea typeface="微软雅黑" charset="-122"/>
              </a:defRPr>
            </a:lvl2pPr>
            <a:lvl3pPr indent="0" eaLnBrk="1" fontAlgn="auto" latinLnBrk="0" hangingPunct="1">
              <a:defRPr>
                <a:latin typeface="微软雅黑" charset="-122"/>
                <a:ea typeface="微软雅黑" charset="-122"/>
              </a:defRPr>
            </a:lvl3pPr>
            <a:lvl4pPr indent="0" eaLnBrk="1" fontAlgn="auto" latinLnBrk="0" hangingPunct="1">
              <a:defRPr>
                <a:latin typeface="微软雅黑" charset="-122"/>
                <a:ea typeface="微软雅黑" charset="-122"/>
              </a:defRPr>
            </a:lvl4pPr>
            <a:lvl5pPr indent="0" eaLnBrk="1" fontAlgn="auto" latinLnBrk="0" hangingPunct="1">
              <a:defRPr>
                <a:latin typeface="微软雅黑" charset="-122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  <p:custDataLst>
              <p:tags r:id="rId4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  <p:custDataLst>
              <p:tags r:id="rId5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  <p:custDataLst>
              <p:tags r:id="rId6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 anchor="ctr" anchorCtr="0">
            <a:normAutofit/>
          </a:bodyPr>
          <a:lstStyle>
            <a:lvl1pPr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47700" y="1825625"/>
            <a:ext cx="10515600" cy="4351338"/>
          </a:xfrm>
        </p:spPr>
        <p:txBody>
          <a:bodyPr>
            <a:normAutofit/>
          </a:bodyPr>
          <a:lstStyle>
            <a:lvl1pPr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日期占位符 2"/>
          <p:cNvSpPr>
            <a:spLocks noGrp="1"/>
          </p:cNvSpPr>
          <p:nvPr>
            <p:ph type="dt" sz="half" idx="10"/>
            <p:custDataLst>
              <p:tags r:id="rId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  <p:custDataLst>
              <p:tags r:id="rId3"/>
            </p:custDataLst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  <p:custDataLst>
              <p:tags r:id="rId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5"/>
            </p:custDataLst>
          </p:nvPr>
        </p:nvSpPr>
        <p:spPr>
          <a:xfrm>
            <a:off x="669930" y="952508"/>
            <a:ext cx="10852237" cy="5388907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末尾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" name="组合 38"/>
          <p:cNvGrpSpPr/>
          <p:nvPr userDrawn="1">
            <p:custDataLst>
              <p:tags r:id="rId2"/>
            </p:custDataLst>
          </p:nvPr>
        </p:nvGrpSpPr>
        <p:grpSpPr>
          <a:xfrm>
            <a:off x="-3447" y="-189"/>
            <a:ext cx="4675187" cy="6856525"/>
            <a:chOff x="-3447" y="-189"/>
            <a:chExt cx="4675187" cy="6856525"/>
          </a:xfrm>
          <a:solidFill>
            <a:schemeClr val="accent1"/>
          </a:solidFill>
        </p:grpSpPr>
        <p:sp>
          <p:nvSpPr>
            <p:cNvPr id="43" name="流程图: 文档 42"/>
            <p:cNvSpPr/>
            <p:nvPr userDrawn="1">
              <p:custDataLst>
                <p:tags r:id="rId3"/>
              </p:custDataLst>
            </p:nvPr>
          </p:nvSpPr>
          <p:spPr>
            <a:xfrm rot="16200000">
              <a:off x="-872533" y="1312062"/>
              <a:ext cx="6856524" cy="4232023"/>
            </a:xfrm>
            <a:prstGeom prst="flowChartDocumen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44" name="任意多边形: 形状 43"/>
            <p:cNvSpPr/>
            <p:nvPr userDrawn="1">
              <p:custDataLst>
                <p:tags r:id="rId4"/>
              </p:custDataLst>
            </p:nvPr>
          </p:nvSpPr>
          <p:spPr>
            <a:xfrm>
              <a:off x="0" y="1"/>
              <a:ext cx="4559301" cy="6855293"/>
            </a:xfrm>
            <a:custGeom>
              <a:avLst/>
              <a:gdLst>
                <a:gd name="connsiteX0" fmla="*/ 0 w 4559301"/>
                <a:gd name="connsiteY0" fmla="*/ 0 h 6855293"/>
                <a:gd name="connsiteX1" fmla="*/ 3762289 w 4559301"/>
                <a:gd name="connsiteY1" fmla="*/ 0 h 6855293"/>
                <a:gd name="connsiteX2" fmla="*/ 3765029 w 4559301"/>
                <a:gd name="connsiteY2" fmla="*/ 230702 h 6855293"/>
                <a:gd name="connsiteX3" fmla="*/ 4391808 w 4559301"/>
                <a:gd name="connsiteY3" fmla="*/ 6560195 h 6855293"/>
                <a:gd name="connsiteX4" fmla="*/ 4331769 w 4559301"/>
                <a:gd name="connsiteY4" fmla="*/ 6855293 h 6855293"/>
                <a:gd name="connsiteX5" fmla="*/ 0 w 4559301"/>
                <a:gd name="connsiteY5" fmla="*/ 6855293 h 685529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559301" h="6855293">
                  <a:moveTo>
                    <a:pt x="0" y="0"/>
                  </a:moveTo>
                  <a:lnTo>
                    <a:pt x="3762289" y="0"/>
                  </a:lnTo>
                  <a:lnTo>
                    <a:pt x="3765029" y="230702"/>
                  </a:lnTo>
                  <a:cubicBezTo>
                    <a:pt x="3839114" y="3295200"/>
                    <a:pt x="4979109" y="3489718"/>
                    <a:pt x="4391808" y="6560195"/>
                  </a:cubicBezTo>
                  <a:lnTo>
                    <a:pt x="4331769" y="6855293"/>
                  </a:lnTo>
                  <a:lnTo>
                    <a:pt x="0" y="6855293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5" name="矩形: 圆角 44"/>
            <p:cNvSpPr/>
            <p:nvPr>
              <p:custDataLst>
                <p:tags r:id="rId5"/>
              </p:custDataLst>
            </p:nvPr>
          </p:nvSpPr>
          <p:spPr>
            <a:xfrm>
              <a:off x="672465" y="606425"/>
              <a:ext cx="670560" cy="670560"/>
            </a:xfrm>
            <a:prstGeom prst="roundRect">
              <a:avLst/>
            </a:prstGeom>
            <a:grpFill/>
            <a:ln w="15875">
              <a:solidFill>
                <a:schemeClr val="bg1">
                  <a:alpha val="4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任意多边形: 形状 45"/>
            <p:cNvSpPr/>
            <p:nvPr>
              <p:custDataLst>
                <p:tags r:id="rId6"/>
              </p:custDataLst>
            </p:nvPr>
          </p:nvSpPr>
          <p:spPr>
            <a:xfrm>
              <a:off x="-3447" y="-189"/>
              <a:ext cx="1010557" cy="1043494"/>
            </a:xfrm>
            <a:custGeom>
              <a:avLst/>
              <a:gdLst>
                <a:gd name="connsiteX0" fmla="*/ 0 w 1010557"/>
                <a:gd name="connsiteY0" fmla="*/ 0 h 1043494"/>
                <a:gd name="connsiteX1" fmla="*/ 1010557 w 1010557"/>
                <a:gd name="connsiteY1" fmla="*/ 0 h 1043494"/>
                <a:gd name="connsiteX2" fmla="*/ 1010557 w 1010557"/>
                <a:gd name="connsiteY2" fmla="*/ 820287 h 1043494"/>
                <a:gd name="connsiteX3" fmla="*/ 787350 w 1010557"/>
                <a:gd name="connsiteY3" fmla="*/ 1043494 h 1043494"/>
                <a:gd name="connsiteX4" fmla="*/ 0 w 1010557"/>
                <a:gd name="connsiteY4" fmla="*/ 1043494 h 10434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010557" h="1043494">
                  <a:moveTo>
                    <a:pt x="0" y="0"/>
                  </a:moveTo>
                  <a:lnTo>
                    <a:pt x="1010557" y="0"/>
                  </a:lnTo>
                  <a:lnTo>
                    <a:pt x="1010557" y="820287"/>
                  </a:lnTo>
                  <a:cubicBezTo>
                    <a:pt x="1010557" y="943561"/>
                    <a:pt x="910624" y="1043494"/>
                    <a:pt x="787350" y="1043494"/>
                  </a:cubicBezTo>
                  <a:lnTo>
                    <a:pt x="0" y="1043494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7" name="任意多边形: 形状 46"/>
            <p:cNvSpPr/>
            <p:nvPr>
              <p:custDataLst>
                <p:tags r:id="rId7"/>
              </p:custDataLst>
            </p:nvPr>
          </p:nvSpPr>
          <p:spPr>
            <a:xfrm>
              <a:off x="1474470" y="-189"/>
              <a:ext cx="813435" cy="624394"/>
            </a:xfrm>
            <a:custGeom>
              <a:avLst/>
              <a:gdLst>
                <a:gd name="connsiteX0" fmla="*/ 0 w 813435"/>
                <a:gd name="connsiteY0" fmla="*/ 0 h 624394"/>
                <a:gd name="connsiteX1" fmla="*/ 813435 w 813435"/>
                <a:gd name="connsiteY1" fmla="*/ 0 h 624394"/>
                <a:gd name="connsiteX2" fmla="*/ 813435 w 813435"/>
                <a:gd name="connsiteY2" fmla="*/ 488819 h 624394"/>
                <a:gd name="connsiteX3" fmla="*/ 677860 w 813435"/>
                <a:gd name="connsiteY3" fmla="*/ 624394 h 624394"/>
                <a:gd name="connsiteX4" fmla="*/ 135575 w 813435"/>
                <a:gd name="connsiteY4" fmla="*/ 624394 h 624394"/>
                <a:gd name="connsiteX5" fmla="*/ 0 w 813435"/>
                <a:gd name="connsiteY5" fmla="*/ 488819 h 62439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813435" h="624394">
                  <a:moveTo>
                    <a:pt x="0" y="0"/>
                  </a:moveTo>
                  <a:lnTo>
                    <a:pt x="813435" y="0"/>
                  </a:lnTo>
                  <a:lnTo>
                    <a:pt x="813435" y="488819"/>
                  </a:lnTo>
                  <a:cubicBezTo>
                    <a:pt x="813435" y="563695"/>
                    <a:pt x="752736" y="624394"/>
                    <a:pt x="677860" y="624394"/>
                  </a:cubicBezTo>
                  <a:lnTo>
                    <a:pt x="135575" y="624394"/>
                  </a:lnTo>
                  <a:cubicBezTo>
                    <a:pt x="60699" y="624394"/>
                    <a:pt x="0" y="563695"/>
                    <a:pt x="0" y="488819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48" name="矩形: 圆角 47"/>
            <p:cNvSpPr/>
            <p:nvPr>
              <p:custDataLst>
                <p:tags r:id="rId8"/>
              </p:custDataLst>
            </p:nvPr>
          </p:nvSpPr>
          <p:spPr>
            <a:xfrm>
              <a:off x="2493645" y="353060"/>
              <a:ext cx="659130" cy="659130"/>
            </a:xfrm>
            <a:prstGeom prst="roundRect">
              <a:avLst/>
            </a:prstGeom>
            <a:grpFill/>
            <a:ln w="158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9" name="任意多边形: 形状 48"/>
            <p:cNvSpPr/>
            <p:nvPr>
              <p:custDataLst>
                <p:tags r:id="rId9"/>
              </p:custDataLst>
            </p:nvPr>
          </p:nvSpPr>
          <p:spPr>
            <a:xfrm>
              <a:off x="-3447" y="1544320"/>
              <a:ext cx="284752" cy="504190"/>
            </a:xfrm>
            <a:custGeom>
              <a:avLst/>
              <a:gdLst>
                <a:gd name="connsiteX0" fmla="*/ 0 w 284752"/>
                <a:gd name="connsiteY0" fmla="*/ 0 h 504190"/>
                <a:gd name="connsiteX1" fmla="*/ 200719 w 284752"/>
                <a:gd name="connsiteY1" fmla="*/ 0 h 504190"/>
                <a:gd name="connsiteX2" fmla="*/ 284752 w 284752"/>
                <a:gd name="connsiteY2" fmla="*/ 84033 h 504190"/>
                <a:gd name="connsiteX3" fmla="*/ 284752 w 284752"/>
                <a:gd name="connsiteY3" fmla="*/ 420157 h 504190"/>
                <a:gd name="connsiteX4" fmla="*/ 200719 w 284752"/>
                <a:gd name="connsiteY4" fmla="*/ 504190 h 504190"/>
                <a:gd name="connsiteX5" fmla="*/ 0 w 284752"/>
                <a:gd name="connsiteY5" fmla="*/ 504190 h 5041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284752" h="504190">
                  <a:moveTo>
                    <a:pt x="0" y="0"/>
                  </a:moveTo>
                  <a:lnTo>
                    <a:pt x="200719" y="0"/>
                  </a:lnTo>
                  <a:cubicBezTo>
                    <a:pt x="247129" y="0"/>
                    <a:pt x="284752" y="37623"/>
                    <a:pt x="284752" y="84033"/>
                  </a:cubicBezTo>
                  <a:lnTo>
                    <a:pt x="284752" y="420157"/>
                  </a:lnTo>
                  <a:cubicBezTo>
                    <a:pt x="284752" y="466567"/>
                    <a:pt x="247129" y="504190"/>
                    <a:pt x="200719" y="504190"/>
                  </a:cubicBezTo>
                  <a:lnTo>
                    <a:pt x="0" y="504190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0" name="矩形: 圆角 49"/>
            <p:cNvSpPr/>
            <p:nvPr>
              <p:custDataLst>
                <p:tags r:id="rId10"/>
              </p:custDataLst>
            </p:nvPr>
          </p:nvSpPr>
          <p:spPr>
            <a:xfrm>
              <a:off x="2707640" y="624205"/>
              <a:ext cx="876300" cy="876300"/>
            </a:xfrm>
            <a:prstGeom prst="roundRect">
              <a:avLst/>
            </a:prstGeom>
            <a:grpFill/>
            <a:ln w="15875">
              <a:solidFill>
                <a:schemeClr val="bg1">
                  <a:alpha val="4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1" name="矩形: 圆角 50"/>
            <p:cNvSpPr/>
            <p:nvPr>
              <p:custDataLst>
                <p:tags r:id="rId11"/>
              </p:custDataLst>
            </p:nvPr>
          </p:nvSpPr>
          <p:spPr>
            <a:xfrm>
              <a:off x="1605280" y="1115060"/>
              <a:ext cx="402590" cy="402590"/>
            </a:xfrm>
            <a:prstGeom prst="roundRect">
              <a:avLst/>
            </a:prstGeom>
            <a:grpFill/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矩形: 圆角 51"/>
            <p:cNvSpPr/>
            <p:nvPr>
              <p:custDataLst>
                <p:tags r:id="rId12"/>
              </p:custDataLst>
            </p:nvPr>
          </p:nvSpPr>
          <p:spPr>
            <a:xfrm>
              <a:off x="169545" y="1916430"/>
              <a:ext cx="402590" cy="432435"/>
            </a:xfrm>
            <a:prstGeom prst="roundRect">
              <a:avLst/>
            </a:prstGeom>
            <a:grpFill/>
            <a:ln w="15875">
              <a:solidFill>
                <a:schemeClr val="bg1">
                  <a:alpha val="48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3" name="任意多边形: 形状 52"/>
            <p:cNvSpPr/>
            <p:nvPr>
              <p:custDataLst>
                <p:tags r:id="rId13"/>
              </p:custDataLst>
            </p:nvPr>
          </p:nvSpPr>
          <p:spPr>
            <a:xfrm>
              <a:off x="885825" y="6346190"/>
              <a:ext cx="893445" cy="505682"/>
            </a:xfrm>
            <a:custGeom>
              <a:avLst/>
              <a:gdLst>
                <a:gd name="connsiteX0" fmla="*/ 148910 w 893445"/>
                <a:gd name="connsiteY0" fmla="*/ 0 h 505682"/>
                <a:gd name="connsiteX1" fmla="*/ 744535 w 893445"/>
                <a:gd name="connsiteY1" fmla="*/ 0 h 505682"/>
                <a:gd name="connsiteX2" fmla="*/ 893445 w 893445"/>
                <a:gd name="connsiteY2" fmla="*/ 148910 h 505682"/>
                <a:gd name="connsiteX3" fmla="*/ 893445 w 893445"/>
                <a:gd name="connsiteY3" fmla="*/ 505682 h 505682"/>
                <a:gd name="connsiteX4" fmla="*/ 0 w 893445"/>
                <a:gd name="connsiteY4" fmla="*/ 505682 h 505682"/>
                <a:gd name="connsiteX5" fmla="*/ 0 w 893445"/>
                <a:gd name="connsiteY5" fmla="*/ 148910 h 505682"/>
                <a:gd name="connsiteX6" fmla="*/ 148910 w 893445"/>
                <a:gd name="connsiteY6" fmla="*/ 0 h 5056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505682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505682"/>
                  </a:lnTo>
                  <a:lnTo>
                    <a:pt x="0" y="505682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52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4" name="任意多边形: 形状 53"/>
            <p:cNvSpPr/>
            <p:nvPr>
              <p:custDataLst>
                <p:tags r:id="rId14"/>
              </p:custDataLst>
            </p:nvPr>
          </p:nvSpPr>
          <p:spPr>
            <a:xfrm>
              <a:off x="0" y="5970905"/>
              <a:ext cx="1332230" cy="880967"/>
            </a:xfrm>
            <a:custGeom>
              <a:avLst/>
              <a:gdLst>
                <a:gd name="connsiteX0" fmla="*/ 0 w 1332230"/>
                <a:gd name="connsiteY0" fmla="*/ 0 h 880967"/>
                <a:gd name="connsiteX1" fmla="*/ 1034727 w 1332230"/>
                <a:gd name="connsiteY1" fmla="*/ 0 h 880967"/>
                <a:gd name="connsiteX2" fmla="*/ 1332230 w 1332230"/>
                <a:gd name="connsiteY2" fmla="*/ 297503 h 880967"/>
                <a:gd name="connsiteX3" fmla="*/ 1332230 w 1332230"/>
                <a:gd name="connsiteY3" fmla="*/ 880967 h 880967"/>
                <a:gd name="connsiteX4" fmla="*/ 0 w 1332230"/>
                <a:gd name="connsiteY4" fmla="*/ 880967 h 88096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332230" h="880967">
                  <a:moveTo>
                    <a:pt x="0" y="0"/>
                  </a:moveTo>
                  <a:lnTo>
                    <a:pt x="1034727" y="0"/>
                  </a:lnTo>
                  <a:cubicBezTo>
                    <a:pt x="1199033" y="0"/>
                    <a:pt x="1332230" y="133197"/>
                    <a:pt x="1332230" y="297503"/>
                  </a:cubicBezTo>
                  <a:lnTo>
                    <a:pt x="1332230" y="880967"/>
                  </a:lnTo>
                  <a:lnTo>
                    <a:pt x="0" y="880967"/>
                  </a:ln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5" name="任意多边形: 形状 54"/>
            <p:cNvSpPr/>
            <p:nvPr userDrawn="1">
              <p:custDataLst>
                <p:tags r:id="rId15"/>
              </p:custDataLst>
            </p:nvPr>
          </p:nvSpPr>
          <p:spPr>
            <a:xfrm>
              <a:off x="2136605" y="6588125"/>
              <a:ext cx="1771355" cy="263747"/>
            </a:xfrm>
            <a:custGeom>
              <a:avLst/>
              <a:gdLst>
                <a:gd name="connsiteX0" fmla="*/ 290688 w 1771355"/>
                <a:gd name="connsiteY0" fmla="*/ 0 h 263747"/>
                <a:gd name="connsiteX1" fmla="*/ 1480667 w 1771355"/>
                <a:gd name="connsiteY1" fmla="*/ 0 h 263747"/>
                <a:gd name="connsiteX2" fmla="*/ 1754791 w 1771355"/>
                <a:gd name="connsiteY2" fmla="*/ 181702 h 263747"/>
                <a:gd name="connsiteX3" fmla="*/ 1771355 w 1771355"/>
                <a:gd name="connsiteY3" fmla="*/ 263747 h 263747"/>
                <a:gd name="connsiteX4" fmla="*/ 0 w 1771355"/>
                <a:gd name="connsiteY4" fmla="*/ 263747 h 263747"/>
                <a:gd name="connsiteX5" fmla="*/ 16564 w 1771355"/>
                <a:gd name="connsiteY5" fmla="*/ 181702 h 263747"/>
                <a:gd name="connsiteX6" fmla="*/ 290688 w 1771355"/>
                <a:gd name="connsiteY6" fmla="*/ 0 h 26374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771355" h="263747">
                  <a:moveTo>
                    <a:pt x="290688" y="0"/>
                  </a:moveTo>
                  <a:lnTo>
                    <a:pt x="1480667" y="0"/>
                  </a:lnTo>
                  <a:cubicBezTo>
                    <a:pt x="1603897" y="0"/>
                    <a:pt x="1709627" y="74924"/>
                    <a:pt x="1754791" y="181702"/>
                  </a:cubicBezTo>
                  <a:lnTo>
                    <a:pt x="1771355" y="263747"/>
                  </a:lnTo>
                  <a:lnTo>
                    <a:pt x="0" y="263747"/>
                  </a:lnTo>
                  <a:lnTo>
                    <a:pt x="16564" y="181702"/>
                  </a:lnTo>
                  <a:cubicBezTo>
                    <a:pt x="61728" y="74924"/>
                    <a:pt x="167459" y="0"/>
                    <a:pt x="290688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6" name="任意多边形: 形状 55"/>
            <p:cNvSpPr/>
            <p:nvPr>
              <p:custDataLst>
                <p:tags r:id="rId16"/>
              </p:custDataLst>
            </p:nvPr>
          </p:nvSpPr>
          <p:spPr>
            <a:xfrm>
              <a:off x="3397885" y="6395720"/>
              <a:ext cx="727710" cy="456152"/>
            </a:xfrm>
            <a:custGeom>
              <a:avLst/>
              <a:gdLst>
                <a:gd name="connsiteX0" fmla="*/ 121287 w 727710"/>
                <a:gd name="connsiteY0" fmla="*/ 0 h 456152"/>
                <a:gd name="connsiteX1" fmla="*/ 606423 w 727710"/>
                <a:gd name="connsiteY1" fmla="*/ 0 h 456152"/>
                <a:gd name="connsiteX2" fmla="*/ 727710 w 727710"/>
                <a:gd name="connsiteY2" fmla="*/ 121287 h 456152"/>
                <a:gd name="connsiteX3" fmla="*/ 727710 w 727710"/>
                <a:gd name="connsiteY3" fmla="*/ 456152 h 456152"/>
                <a:gd name="connsiteX4" fmla="*/ 0 w 727710"/>
                <a:gd name="connsiteY4" fmla="*/ 456152 h 456152"/>
                <a:gd name="connsiteX5" fmla="*/ 0 w 727710"/>
                <a:gd name="connsiteY5" fmla="*/ 121287 h 456152"/>
                <a:gd name="connsiteX6" fmla="*/ 121287 w 727710"/>
                <a:gd name="connsiteY6" fmla="*/ 0 h 4561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27710" h="456152">
                  <a:moveTo>
                    <a:pt x="121287" y="0"/>
                  </a:moveTo>
                  <a:lnTo>
                    <a:pt x="606423" y="0"/>
                  </a:lnTo>
                  <a:cubicBezTo>
                    <a:pt x="673408" y="0"/>
                    <a:pt x="727710" y="54302"/>
                    <a:pt x="727710" y="121287"/>
                  </a:cubicBezTo>
                  <a:lnTo>
                    <a:pt x="727710" y="456152"/>
                  </a:lnTo>
                  <a:lnTo>
                    <a:pt x="0" y="456152"/>
                  </a:lnTo>
                  <a:lnTo>
                    <a:pt x="0" y="121287"/>
                  </a:lnTo>
                  <a:cubicBezTo>
                    <a:pt x="0" y="54302"/>
                    <a:pt x="54302" y="0"/>
                    <a:pt x="121287" y="0"/>
                  </a:cubicBezTo>
                  <a:close/>
                </a:path>
              </a:pathLst>
            </a:custGeom>
            <a:grpFill/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40" name="矩形 39"/>
          <p:cNvSpPr/>
          <p:nvPr>
            <p:custDataLst>
              <p:tags r:id="rId17"/>
            </p:custDataLst>
          </p:nvPr>
        </p:nvSpPr>
        <p:spPr>
          <a:xfrm>
            <a:off x="7222122" y="4251552"/>
            <a:ext cx="2160001" cy="295417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>
            <p:custDataLst>
              <p:tags r:id="rId18"/>
            </p:custDataLst>
          </p:nvPr>
        </p:nvSpPr>
        <p:spPr>
          <a:xfrm>
            <a:off x="8319765" y="4280078"/>
            <a:ext cx="1032934" cy="239025"/>
          </a:xfrm>
          <a:prstGeom prst="rect">
            <a:avLst/>
          </a:prstGeom>
          <a:solidFill>
            <a:schemeClr val="bg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日期占位符 15"/>
          <p:cNvSpPr>
            <a:spLocks noGrp="1"/>
          </p:cNvSpPr>
          <p:nvPr userDrawn="1">
            <p:ph type="dt" sz="half" idx="10"/>
            <p:custDataLst>
              <p:tags r:id="rId1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7" name="页脚占位符 16"/>
          <p:cNvSpPr>
            <a:spLocks noGrp="1"/>
          </p:cNvSpPr>
          <p:nvPr userDrawn="1">
            <p:ph type="ftr" sz="quarter" idx="11"/>
            <p:custDataLst>
              <p:tags r:id="rId2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8" name="灯片编号占位符 17"/>
          <p:cNvSpPr>
            <a:spLocks noGrp="1"/>
          </p:cNvSpPr>
          <p:nvPr userDrawn="1">
            <p:ph type="sldNum" sz="quarter" idx="12"/>
            <p:custDataLst>
              <p:tags r:id="rId2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 userDrawn="1">
            <p:ph type="body" sz="quarter" idx="13" hasCustomPrompt="1"/>
            <p:custDataLst>
              <p:tags r:id="rId22"/>
            </p:custDataLst>
          </p:nvPr>
        </p:nvSpPr>
        <p:spPr>
          <a:xfrm>
            <a:off x="7193547" y="4179387"/>
            <a:ext cx="1116000" cy="396000"/>
          </a:xfrm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sz="1600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42" name="文本占位符 41"/>
          <p:cNvSpPr>
            <a:spLocks noGrp="1"/>
          </p:cNvSpPr>
          <p:nvPr userDrawn="1">
            <p:ph type="body" sz="quarter" idx="14" hasCustomPrompt="1"/>
            <p:custDataLst>
              <p:tags r:id="rId23"/>
            </p:custDataLst>
          </p:nvPr>
        </p:nvSpPr>
        <p:spPr>
          <a:xfrm>
            <a:off x="8319764" y="4179387"/>
            <a:ext cx="1116000" cy="396000"/>
          </a:xfrm>
        </p:spPr>
        <p:txBody>
          <a:bodyPr lIns="90000" tIns="46800" rIns="90000" bIns="46800" anchor="ctr">
            <a:normAutofit/>
          </a:bodyPr>
          <a:lstStyle>
            <a:lvl1pPr marL="0" indent="0" algn="ctr">
              <a:buNone/>
              <a:defRPr sz="1600">
                <a:solidFill>
                  <a:schemeClr val="accent1"/>
                </a:solidFill>
              </a:defRPr>
            </a:lvl1pPr>
          </a:lstStyle>
          <a:p>
            <a:pPr lvl="0"/>
            <a:r>
              <a:rPr lang="zh-CN" altLang="en-US" dirty="0"/>
              <a:t>编辑文本</a:t>
            </a:r>
            <a:endParaRPr lang="zh-CN" altLang="en-US" dirty="0"/>
          </a:p>
        </p:txBody>
      </p:sp>
      <p:sp>
        <p:nvSpPr>
          <p:cNvPr id="2" name="标题 1"/>
          <p:cNvSpPr>
            <a:spLocks noGrp="1"/>
          </p:cNvSpPr>
          <p:nvPr userDrawn="1">
            <p:ph type="ctrTitle" hasCustomPrompt="1"/>
            <p:custDataLst>
              <p:tags r:id="rId24"/>
            </p:custDataLst>
          </p:nvPr>
        </p:nvSpPr>
        <p:spPr>
          <a:xfrm>
            <a:off x="4999019" y="2348865"/>
            <a:ext cx="6369050" cy="1107996"/>
          </a:xfrm>
        </p:spPr>
        <p:txBody>
          <a:bodyPr lIns="90000" tIns="46800" rIns="90000" bIns="0" anchor="b" anchorCtr="0">
            <a:normAutofit/>
          </a:bodyPr>
          <a:lstStyle>
            <a:lvl1pPr algn="ctr">
              <a:defRPr sz="6000" spc="600">
                <a:solidFill>
                  <a:schemeClr val="accent1"/>
                </a:solidFill>
              </a:defRPr>
            </a:lvl1pPr>
          </a:lstStyle>
          <a:p>
            <a:r>
              <a:rPr lang="zh-CN" altLang="en-US" dirty="0"/>
              <a:t>编辑标题</a:t>
            </a:r>
            <a:endParaRPr lang="zh-CN" altLang="en-US" dirty="0"/>
          </a:p>
        </p:txBody>
      </p:sp>
      <p:sp>
        <p:nvSpPr>
          <p:cNvPr id="3" name="副标题 2"/>
          <p:cNvSpPr>
            <a:spLocks noGrp="1"/>
          </p:cNvSpPr>
          <p:nvPr userDrawn="1">
            <p:ph type="subTitle" idx="1" hasCustomPrompt="1"/>
            <p:custDataLst>
              <p:tags r:id="rId25"/>
            </p:custDataLst>
          </p:nvPr>
        </p:nvSpPr>
        <p:spPr>
          <a:xfrm>
            <a:off x="4999019" y="3531793"/>
            <a:ext cx="6369050" cy="558581"/>
          </a:xfrm>
        </p:spPr>
        <p:txBody>
          <a:bodyPr lIns="90000" tIns="0" rIns="90000" bIns="46800">
            <a:normAutofit/>
          </a:bodyPr>
          <a:lstStyle>
            <a:lvl1pPr marL="0" indent="0" algn="ctr" eaLnBrk="1" fontAlgn="auto" latinLnBrk="0" hangingPunct="1">
              <a:lnSpc>
                <a:spcPct val="100000"/>
              </a:lnSpc>
              <a:buNone/>
              <a:defRPr sz="2800" u="none" strike="noStrike" kern="1200" cap="none" spc="200" normalizeH="0" baseline="0">
                <a:solidFill>
                  <a:schemeClr val="accent1"/>
                </a:solidFill>
                <a:uFillTx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dirty="0"/>
              <a:t>单击此处编辑副标题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通用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2"/>
          <p:cNvGrpSpPr/>
          <p:nvPr userDrawn="1">
            <p:custDataLst>
              <p:tags r:id="rId2"/>
            </p:custDataLst>
          </p:nvPr>
        </p:nvGrpSpPr>
        <p:grpSpPr>
          <a:xfrm>
            <a:off x="10507369" y="481320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3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4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" name="任意多边形: 形状 8"/>
            <p:cNvSpPr/>
            <p:nvPr>
              <p:custDataLst>
                <p:tags r:id="rId5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0" name="任意多边形: 形状 9"/>
            <p:cNvSpPr/>
            <p:nvPr>
              <p:custDataLst>
                <p:tags r:id="rId6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7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8"/>
            </p:custDataLst>
          </p:nvPr>
        </p:nvSpPr>
        <p:spPr/>
        <p:txBody>
          <a:bodyPr/>
          <a:lstStyle>
            <a:lvl1pPr>
              <a:defRPr baseline="0"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0"/>
            <p:custDataLst>
              <p:tags r:id="rId9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7" name="页脚占位符 6"/>
          <p:cNvSpPr>
            <a:spLocks noGrp="1"/>
          </p:cNvSpPr>
          <p:nvPr>
            <p:ph type="ftr" sz="quarter" idx="11"/>
            <p:custDataLst>
              <p:tags r:id="rId10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8" name="灯片编号占位符 7"/>
          <p:cNvSpPr>
            <a:spLocks noGrp="1"/>
          </p:cNvSpPr>
          <p:nvPr>
            <p:ph type="sldNum" sz="quarter" idx="12"/>
            <p:custDataLst>
              <p:tags r:id="rId11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相框">
    <p:bg>
      <p:bgPr>
        <a:solidFill>
          <a:schemeClr val="tx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292800" y="304200"/>
            <a:ext cx="11606400" cy="62496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3" name="组合 2"/>
          <p:cNvGrpSpPr/>
          <p:nvPr userDrawn="1">
            <p:custDataLst>
              <p:tags r:id="rId3"/>
            </p:custDataLst>
          </p:nvPr>
        </p:nvGrpSpPr>
        <p:grpSpPr>
          <a:xfrm>
            <a:off x="10212030" y="450900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4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5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任意多边形: 形状 10"/>
            <p:cNvSpPr/>
            <p:nvPr>
              <p:custDataLst>
                <p:tags r:id="rId6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7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8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1281600" y="1249200"/>
            <a:ext cx="9626400" cy="723600"/>
          </a:xfrm>
        </p:spPr>
        <p:txBody>
          <a:bodyPr anchor="ctr"/>
          <a:lstStyle>
            <a:lvl1pPr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0"/>
            </p:custDataLst>
          </p:nvPr>
        </p:nvSpPr>
        <p:spPr>
          <a:xfrm>
            <a:off x="1281113" y="2163600"/>
            <a:ext cx="9626600" cy="3445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11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9" name="页脚占位符 8"/>
          <p:cNvSpPr>
            <a:spLocks noGrp="1"/>
          </p:cNvSpPr>
          <p:nvPr>
            <p:ph type="ftr" sz="quarter" idx="15"/>
            <p:custDataLst>
              <p:tags r:id="rId12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0" name="灯片编号占位符 9"/>
          <p:cNvSpPr>
            <a:spLocks noGrp="1"/>
          </p:cNvSpPr>
          <p:nvPr>
            <p:ph type="sldNum" sz="quarter" idx="16"/>
            <p:custDataLst>
              <p:tags r:id="rId13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左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4823460" cy="6866255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 dirty="0">
              <a:sym typeface="+mn-ea"/>
            </a:endParaRPr>
          </a:p>
        </p:txBody>
      </p:sp>
      <p:grpSp>
        <p:nvGrpSpPr>
          <p:cNvPr id="3" name="组合 2"/>
          <p:cNvGrpSpPr/>
          <p:nvPr userDrawn="1">
            <p:custDataLst>
              <p:tags r:id="rId3"/>
            </p:custDataLst>
          </p:nvPr>
        </p:nvGrpSpPr>
        <p:grpSpPr>
          <a:xfrm>
            <a:off x="10507369" y="481320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4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5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6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7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8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9"/>
            </p:custDataLst>
          </p:nvPr>
        </p:nvSpPr>
        <p:spPr>
          <a:xfrm>
            <a:off x="583200" y="770400"/>
            <a:ext cx="3960000" cy="882000"/>
          </a:xfrm>
        </p:spPr>
        <p:txBody>
          <a:bodyPr anchor="ctr"/>
          <a:lstStyle>
            <a:lvl1pPr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0"/>
            </p:custDataLst>
          </p:nvPr>
        </p:nvSpPr>
        <p:spPr>
          <a:xfrm>
            <a:off x="586800" y="1764000"/>
            <a:ext cx="3956400" cy="4093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1"/>
            </p:custDataLst>
          </p:nvPr>
        </p:nvSpPr>
        <p:spPr>
          <a:xfrm>
            <a:off x="5101200" y="769938"/>
            <a:ext cx="6480000" cy="5087937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2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3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14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上下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26640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3" name="组合 2"/>
          <p:cNvGrpSpPr/>
          <p:nvPr userDrawn="1">
            <p:custDataLst>
              <p:tags r:id="rId3"/>
            </p:custDataLst>
          </p:nvPr>
        </p:nvGrpSpPr>
        <p:grpSpPr>
          <a:xfrm>
            <a:off x="10507369" y="481320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4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5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6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7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8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 userDrawn="1">
            <p:custDataLst>
              <p:tags r:id="rId9"/>
            </p:custDataLst>
          </p:nvPr>
        </p:nvGrpSpPr>
        <p:grpSpPr>
          <a:xfrm>
            <a:off x="0" y="5599612"/>
            <a:ext cx="1483360" cy="1258387"/>
            <a:chOff x="0" y="5110480"/>
            <a:chExt cx="2059940" cy="1747520"/>
          </a:xfrm>
        </p:grpSpPr>
        <p:sp>
          <p:nvSpPr>
            <p:cNvPr id="16" name="矩形: 圆角 15"/>
            <p:cNvSpPr/>
            <p:nvPr>
              <p:custDataLst>
                <p:tags r:id="rId10"/>
              </p:custDataLst>
            </p:nvPr>
          </p:nvSpPr>
          <p:spPr>
            <a:xfrm>
              <a:off x="0" y="6012815"/>
              <a:ext cx="670560" cy="67056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: 形状 16"/>
            <p:cNvSpPr/>
            <p:nvPr>
              <p:custDataLst>
                <p:tags r:id="rId11"/>
              </p:custDataLst>
            </p:nvPr>
          </p:nvSpPr>
          <p:spPr>
            <a:xfrm>
              <a:off x="0" y="5110480"/>
              <a:ext cx="314960" cy="1339215"/>
            </a:xfrm>
            <a:custGeom>
              <a:avLst/>
              <a:gdLst>
                <a:gd name="connsiteX0" fmla="*/ 0 w 314960"/>
                <a:gd name="connsiteY0" fmla="*/ 0 h 1339215"/>
                <a:gd name="connsiteX1" fmla="*/ 91753 w 314960"/>
                <a:gd name="connsiteY1" fmla="*/ 0 h 1339215"/>
                <a:gd name="connsiteX2" fmla="*/ 314960 w 314960"/>
                <a:gd name="connsiteY2" fmla="*/ 223207 h 1339215"/>
                <a:gd name="connsiteX3" fmla="*/ 314960 w 314960"/>
                <a:gd name="connsiteY3" fmla="*/ 1116008 h 1339215"/>
                <a:gd name="connsiteX4" fmla="*/ 91753 w 314960"/>
                <a:gd name="connsiteY4" fmla="*/ 1339215 h 1339215"/>
                <a:gd name="connsiteX5" fmla="*/ 0 w 314960"/>
                <a:gd name="connsiteY5" fmla="*/ 1339215 h 1339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960" h="1339215">
                  <a:moveTo>
                    <a:pt x="0" y="0"/>
                  </a:moveTo>
                  <a:lnTo>
                    <a:pt x="91753" y="0"/>
                  </a:lnTo>
                  <a:cubicBezTo>
                    <a:pt x="215027" y="0"/>
                    <a:pt x="314960" y="99933"/>
                    <a:pt x="314960" y="223207"/>
                  </a:cubicBezTo>
                  <a:lnTo>
                    <a:pt x="314960" y="1116008"/>
                  </a:lnTo>
                  <a:cubicBezTo>
                    <a:pt x="314960" y="1239282"/>
                    <a:pt x="215027" y="1339215"/>
                    <a:pt x="91753" y="1339215"/>
                  </a:cubicBezTo>
                  <a:lnTo>
                    <a:pt x="0" y="1339215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: 形状 17"/>
            <p:cNvSpPr/>
            <p:nvPr>
              <p:custDataLst>
                <p:tags r:id="rId12"/>
              </p:custDataLst>
            </p:nvPr>
          </p:nvSpPr>
          <p:spPr>
            <a:xfrm>
              <a:off x="940435" y="6435090"/>
              <a:ext cx="813435" cy="422910"/>
            </a:xfrm>
            <a:custGeom>
              <a:avLst/>
              <a:gdLst>
                <a:gd name="connsiteX0" fmla="*/ 135575 w 813435"/>
                <a:gd name="connsiteY0" fmla="*/ 0 h 422910"/>
                <a:gd name="connsiteX1" fmla="*/ 677860 w 813435"/>
                <a:gd name="connsiteY1" fmla="*/ 0 h 422910"/>
                <a:gd name="connsiteX2" fmla="*/ 813435 w 813435"/>
                <a:gd name="connsiteY2" fmla="*/ 135575 h 422910"/>
                <a:gd name="connsiteX3" fmla="*/ 813435 w 813435"/>
                <a:gd name="connsiteY3" fmla="*/ 422910 h 422910"/>
                <a:gd name="connsiteX4" fmla="*/ 0 w 813435"/>
                <a:gd name="connsiteY4" fmla="*/ 422910 h 422910"/>
                <a:gd name="connsiteX5" fmla="*/ 0 w 813435"/>
                <a:gd name="connsiteY5" fmla="*/ 135575 h 422910"/>
                <a:gd name="connsiteX6" fmla="*/ 135575 w 813435"/>
                <a:gd name="connsiteY6" fmla="*/ 0 h 42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3435" h="422910">
                  <a:moveTo>
                    <a:pt x="135575" y="0"/>
                  </a:moveTo>
                  <a:lnTo>
                    <a:pt x="677860" y="0"/>
                  </a:lnTo>
                  <a:cubicBezTo>
                    <a:pt x="752736" y="0"/>
                    <a:pt x="813435" y="60699"/>
                    <a:pt x="813435" y="135575"/>
                  </a:cubicBezTo>
                  <a:lnTo>
                    <a:pt x="813435" y="422910"/>
                  </a:lnTo>
                  <a:lnTo>
                    <a:pt x="0" y="422910"/>
                  </a:lnTo>
                  <a:lnTo>
                    <a:pt x="0" y="135575"/>
                  </a:lnTo>
                  <a:cubicBezTo>
                    <a:pt x="0" y="60699"/>
                    <a:pt x="60699" y="0"/>
                    <a:pt x="135575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/>
            <p:cNvSpPr/>
            <p:nvPr>
              <p:custDataLst>
                <p:tags r:id="rId13"/>
              </p:custDataLst>
            </p:nvPr>
          </p:nvSpPr>
          <p:spPr>
            <a:xfrm>
              <a:off x="1400810" y="6024245"/>
              <a:ext cx="659130" cy="65913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>
              <p:custDataLst>
                <p:tags r:id="rId14"/>
              </p:custDataLst>
            </p:nvPr>
          </p:nvSpPr>
          <p:spPr>
            <a:xfrm>
              <a:off x="796290" y="5449570"/>
              <a:ext cx="402590" cy="40259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12000" y="781200"/>
            <a:ext cx="10976400" cy="626400"/>
          </a:xfrm>
        </p:spPr>
        <p:txBody>
          <a:bodyPr anchor="ctr"/>
          <a:lstStyle>
            <a:lvl1pPr algn="ctr">
              <a:defRPr sz="36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16"/>
            </p:custDataLst>
          </p:nvPr>
        </p:nvSpPr>
        <p:spPr>
          <a:xfrm>
            <a:off x="612000" y="1659600"/>
            <a:ext cx="10975975" cy="828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7"/>
            </p:custDataLst>
          </p:nvPr>
        </p:nvSpPr>
        <p:spPr>
          <a:xfrm>
            <a:off x="612775" y="2808000"/>
            <a:ext cx="10965600" cy="34308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6"/>
            <p:custDataLst>
              <p:tags r:id="rId1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2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下上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>
            <p:custDataLst>
              <p:tags r:id="rId2"/>
            </p:custDataLst>
          </p:nvPr>
        </p:nvSpPr>
        <p:spPr>
          <a:xfrm>
            <a:off x="0" y="5029201"/>
            <a:ext cx="12192000" cy="1828799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3" name="组合 2"/>
          <p:cNvGrpSpPr/>
          <p:nvPr userDrawn="1">
            <p:custDataLst>
              <p:tags r:id="rId3"/>
            </p:custDataLst>
          </p:nvPr>
        </p:nvGrpSpPr>
        <p:grpSpPr>
          <a:xfrm rot="10800000">
            <a:off x="0" y="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4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5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" name="任意多边形: 形状 11"/>
            <p:cNvSpPr/>
            <p:nvPr>
              <p:custDataLst>
                <p:tags r:id="rId6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3" name="任意多边形: 形状 12"/>
            <p:cNvSpPr/>
            <p:nvPr>
              <p:custDataLst>
                <p:tags r:id="rId7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8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5" name="组合 14"/>
          <p:cNvGrpSpPr/>
          <p:nvPr userDrawn="1">
            <p:custDataLst>
              <p:tags r:id="rId9"/>
            </p:custDataLst>
          </p:nvPr>
        </p:nvGrpSpPr>
        <p:grpSpPr>
          <a:xfrm rot="10800000">
            <a:off x="10702402" y="0"/>
            <a:ext cx="1483360" cy="1258387"/>
            <a:chOff x="0" y="5110480"/>
            <a:chExt cx="2059940" cy="1747520"/>
          </a:xfrm>
        </p:grpSpPr>
        <p:sp>
          <p:nvSpPr>
            <p:cNvPr id="16" name="矩形: 圆角 15"/>
            <p:cNvSpPr/>
            <p:nvPr>
              <p:custDataLst>
                <p:tags r:id="rId10"/>
              </p:custDataLst>
            </p:nvPr>
          </p:nvSpPr>
          <p:spPr>
            <a:xfrm>
              <a:off x="0" y="6012815"/>
              <a:ext cx="670560" cy="67056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任意多边形: 形状 16"/>
            <p:cNvSpPr/>
            <p:nvPr>
              <p:custDataLst>
                <p:tags r:id="rId11"/>
              </p:custDataLst>
            </p:nvPr>
          </p:nvSpPr>
          <p:spPr>
            <a:xfrm>
              <a:off x="0" y="5110480"/>
              <a:ext cx="314960" cy="1339215"/>
            </a:xfrm>
            <a:custGeom>
              <a:avLst/>
              <a:gdLst>
                <a:gd name="connsiteX0" fmla="*/ 0 w 314960"/>
                <a:gd name="connsiteY0" fmla="*/ 0 h 1339215"/>
                <a:gd name="connsiteX1" fmla="*/ 91753 w 314960"/>
                <a:gd name="connsiteY1" fmla="*/ 0 h 1339215"/>
                <a:gd name="connsiteX2" fmla="*/ 314960 w 314960"/>
                <a:gd name="connsiteY2" fmla="*/ 223207 h 1339215"/>
                <a:gd name="connsiteX3" fmla="*/ 314960 w 314960"/>
                <a:gd name="connsiteY3" fmla="*/ 1116008 h 1339215"/>
                <a:gd name="connsiteX4" fmla="*/ 91753 w 314960"/>
                <a:gd name="connsiteY4" fmla="*/ 1339215 h 1339215"/>
                <a:gd name="connsiteX5" fmla="*/ 0 w 314960"/>
                <a:gd name="connsiteY5" fmla="*/ 1339215 h 1339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960" h="1339215">
                  <a:moveTo>
                    <a:pt x="0" y="0"/>
                  </a:moveTo>
                  <a:lnTo>
                    <a:pt x="91753" y="0"/>
                  </a:lnTo>
                  <a:cubicBezTo>
                    <a:pt x="215027" y="0"/>
                    <a:pt x="314960" y="99933"/>
                    <a:pt x="314960" y="223207"/>
                  </a:cubicBezTo>
                  <a:lnTo>
                    <a:pt x="314960" y="1116008"/>
                  </a:lnTo>
                  <a:cubicBezTo>
                    <a:pt x="314960" y="1239282"/>
                    <a:pt x="215027" y="1339215"/>
                    <a:pt x="91753" y="1339215"/>
                  </a:cubicBezTo>
                  <a:lnTo>
                    <a:pt x="0" y="1339215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8" name="任意多边形: 形状 17"/>
            <p:cNvSpPr/>
            <p:nvPr>
              <p:custDataLst>
                <p:tags r:id="rId12"/>
              </p:custDataLst>
            </p:nvPr>
          </p:nvSpPr>
          <p:spPr>
            <a:xfrm>
              <a:off x="940435" y="6435090"/>
              <a:ext cx="813435" cy="422910"/>
            </a:xfrm>
            <a:custGeom>
              <a:avLst/>
              <a:gdLst>
                <a:gd name="connsiteX0" fmla="*/ 135575 w 813435"/>
                <a:gd name="connsiteY0" fmla="*/ 0 h 422910"/>
                <a:gd name="connsiteX1" fmla="*/ 677860 w 813435"/>
                <a:gd name="connsiteY1" fmla="*/ 0 h 422910"/>
                <a:gd name="connsiteX2" fmla="*/ 813435 w 813435"/>
                <a:gd name="connsiteY2" fmla="*/ 135575 h 422910"/>
                <a:gd name="connsiteX3" fmla="*/ 813435 w 813435"/>
                <a:gd name="connsiteY3" fmla="*/ 422910 h 422910"/>
                <a:gd name="connsiteX4" fmla="*/ 0 w 813435"/>
                <a:gd name="connsiteY4" fmla="*/ 422910 h 422910"/>
                <a:gd name="connsiteX5" fmla="*/ 0 w 813435"/>
                <a:gd name="connsiteY5" fmla="*/ 135575 h 422910"/>
                <a:gd name="connsiteX6" fmla="*/ 135575 w 813435"/>
                <a:gd name="connsiteY6" fmla="*/ 0 h 42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3435" h="422910">
                  <a:moveTo>
                    <a:pt x="135575" y="0"/>
                  </a:moveTo>
                  <a:lnTo>
                    <a:pt x="677860" y="0"/>
                  </a:lnTo>
                  <a:cubicBezTo>
                    <a:pt x="752736" y="0"/>
                    <a:pt x="813435" y="60699"/>
                    <a:pt x="813435" y="135575"/>
                  </a:cubicBezTo>
                  <a:lnTo>
                    <a:pt x="813435" y="422910"/>
                  </a:lnTo>
                  <a:lnTo>
                    <a:pt x="0" y="422910"/>
                  </a:lnTo>
                  <a:lnTo>
                    <a:pt x="0" y="135575"/>
                  </a:lnTo>
                  <a:cubicBezTo>
                    <a:pt x="0" y="60699"/>
                    <a:pt x="60699" y="0"/>
                    <a:pt x="135575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9" name="矩形: 圆角 18"/>
            <p:cNvSpPr/>
            <p:nvPr>
              <p:custDataLst>
                <p:tags r:id="rId13"/>
              </p:custDataLst>
            </p:nvPr>
          </p:nvSpPr>
          <p:spPr>
            <a:xfrm>
              <a:off x="1400810" y="6024245"/>
              <a:ext cx="659130" cy="65913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" name="矩形: 圆角 19"/>
            <p:cNvSpPr/>
            <p:nvPr>
              <p:custDataLst>
                <p:tags r:id="rId14"/>
              </p:custDataLst>
            </p:nvPr>
          </p:nvSpPr>
          <p:spPr>
            <a:xfrm>
              <a:off x="796290" y="5449570"/>
              <a:ext cx="402590" cy="40259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604800" y="669600"/>
            <a:ext cx="10976400" cy="565200"/>
          </a:xfrm>
        </p:spPr>
        <p:txBody>
          <a:bodyPr anchor="ctr"/>
          <a:lstStyle>
            <a:lvl1pPr algn="ctr">
              <a:defRPr sz="32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6"/>
            </p:custDataLst>
          </p:nvPr>
        </p:nvSpPr>
        <p:spPr>
          <a:xfrm>
            <a:off x="604837" y="1681200"/>
            <a:ext cx="10990800" cy="321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4"/>
            <p:custDataLst>
              <p:tags r:id="rId17"/>
            </p:custDataLst>
          </p:nvPr>
        </p:nvSpPr>
        <p:spPr>
          <a:xfrm>
            <a:off x="594000" y="5180400"/>
            <a:ext cx="11001600" cy="10116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5"/>
            <p:custDataLst>
              <p:tags r:id="rId18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10" name="页脚占位符 9"/>
          <p:cNvSpPr>
            <a:spLocks noGrp="1"/>
          </p:cNvSpPr>
          <p:nvPr>
            <p:ph type="ftr" sz="quarter" idx="16"/>
            <p:custDataLst>
              <p:tags r:id="rId19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1" name="灯片编号占位符 10"/>
          <p:cNvSpPr>
            <a:spLocks noGrp="1"/>
          </p:cNvSpPr>
          <p:nvPr>
            <p:ph type="sldNum" sz="quarter" idx="17"/>
            <p:custDataLst>
              <p:tags r:id="rId20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导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0"/>
            <a:ext cx="12192000" cy="914400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grpSp>
        <p:nvGrpSpPr>
          <p:cNvPr id="3" name="组合 2"/>
          <p:cNvGrpSpPr/>
          <p:nvPr userDrawn="1">
            <p:custDataLst>
              <p:tags r:id="rId3"/>
            </p:custDataLst>
          </p:nvPr>
        </p:nvGrpSpPr>
        <p:grpSpPr>
          <a:xfrm>
            <a:off x="10507369" y="4813200"/>
            <a:ext cx="1694156" cy="2044800"/>
            <a:chOff x="9615170" y="3736340"/>
            <a:chExt cx="2586355" cy="3121660"/>
          </a:xfrm>
        </p:grpSpPr>
        <p:sp>
          <p:nvSpPr>
            <p:cNvPr id="4" name="任意多边形: 形状 3"/>
            <p:cNvSpPr/>
            <p:nvPr>
              <p:custDataLst>
                <p:tags r:id="rId4"/>
              </p:custDataLst>
            </p:nvPr>
          </p:nvSpPr>
          <p:spPr>
            <a:xfrm>
              <a:off x="11711940" y="4954270"/>
              <a:ext cx="480060" cy="893445"/>
            </a:xfrm>
            <a:custGeom>
              <a:avLst/>
              <a:gdLst>
                <a:gd name="connsiteX0" fmla="*/ 148910 w 480060"/>
                <a:gd name="connsiteY0" fmla="*/ 0 h 893445"/>
                <a:gd name="connsiteX1" fmla="*/ 480060 w 480060"/>
                <a:gd name="connsiteY1" fmla="*/ 0 h 893445"/>
                <a:gd name="connsiteX2" fmla="*/ 480060 w 480060"/>
                <a:gd name="connsiteY2" fmla="*/ 893445 h 893445"/>
                <a:gd name="connsiteX3" fmla="*/ 148910 w 480060"/>
                <a:gd name="connsiteY3" fmla="*/ 893445 h 893445"/>
                <a:gd name="connsiteX4" fmla="*/ 0 w 480060"/>
                <a:gd name="connsiteY4" fmla="*/ 744535 h 893445"/>
                <a:gd name="connsiteX5" fmla="*/ 0 w 480060"/>
                <a:gd name="connsiteY5" fmla="*/ 148910 h 893445"/>
                <a:gd name="connsiteX6" fmla="*/ 148910 w 480060"/>
                <a:gd name="connsiteY6" fmla="*/ 0 h 89344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480060" h="893445">
                  <a:moveTo>
                    <a:pt x="148910" y="0"/>
                  </a:moveTo>
                  <a:lnTo>
                    <a:pt x="480060" y="0"/>
                  </a:lnTo>
                  <a:lnTo>
                    <a:pt x="480060" y="893445"/>
                  </a:lnTo>
                  <a:lnTo>
                    <a:pt x="148910" y="893445"/>
                  </a:lnTo>
                  <a:cubicBezTo>
                    <a:pt x="66669" y="893445"/>
                    <a:pt x="0" y="826776"/>
                    <a:pt x="0" y="744535"/>
                  </a:cubicBez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3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5" name="矩形: 圆角 4"/>
            <p:cNvSpPr/>
            <p:nvPr>
              <p:custDataLst>
                <p:tags r:id="rId5"/>
              </p:custDataLst>
            </p:nvPr>
          </p:nvSpPr>
          <p:spPr>
            <a:xfrm>
              <a:off x="10710545" y="5814060"/>
              <a:ext cx="727710" cy="72771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7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任意多边形: 形状 13"/>
            <p:cNvSpPr/>
            <p:nvPr>
              <p:custDataLst>
                <p:tags r:id="rId6"/>
              </p:custDataLst>
            </p:nvPr>
          </p:nvSpPr>
          <p:spPr>
            <a:xfrm>
              <a:off x="11438255" y="3736340"/>
              <a:ext cx="753745" cy="1784985"/>
            </a:xfrm>
            <a:custGeom>
              <a:avLst/>
              <a:gdLst>
                <a:gd name="connsiteX0" fmla="*/ 297503 w 753745"/>
                <a:gd name="connsiteY0" fmla="*/ 0 h 1784985"/>
                <a:gd name="connsiteX1" fmla="*/ 753745 w 753745"/>
                <a:gd name="connsiteY1" fmla="*/ 0 h 1784985"/>
                <a:gd name="connsiteX2" fmla="*/ 753745 w 753745"/>
                <a:gd name="connsiteY2" fmla="*/ 1784985 h 1784985"/>
                <a:gd name="connsiteX3" fmla="*/ 297503 w 753745"/>
                <a:gd name="connsiteY3" fmla="*/ 1784985 h 1784985"/>
                <a:gd name="connsiteX4" fmla="*/ 0 w 753745"/>
                <a:gd name="connsiteY4" fmla="*/ 1487482 h 1784985"/>
                <a:gd name="connsiteX5" fmla="*/ 0 w 753745"/>
                <a:gd name="connsiteY5" fmla="*/ 297503 h 1784985"/>
                <a:gd name="connsiteX6" fmla="*/ 297503 w 753745"/>
                <a:gd name="connsiteY6" fmla="*/ 0 h 178498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753745" h="1784985">
                  <a:moveTo>
                    <a:pt x="297503" y="0"/>
                  </a:moveTo>
                  <a:lnTo>
                    <a:pt x="753745" y="0"/>
                  </a:lnTo>
                  <a:lnTo>
                    <a:pt x="753745" y="1784985"/>
                  </a:lnTo>
                  <a:lnTo>
                    <a:pt x="297503" y="1784985"/>
                  </a:lnTo>
                  <a:cubicBezTo>
                    <a:pt x="133197" y="1784985"/>
                    <a:pt x="0" y="1651788"/>
                    <a:pt x="0" y="1487482"/>
                  </a:cubicBez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5" name="任意多边形: 形状 14"/>
            <p:cNvSpPr/>
            <p:nvPr>
              <p:custDataLst>
                <p:tags r:id="rId7"/>
              </p:custDataLst>
            </p:nvPr>
          </p:nvSpPr>
          <p:spPr>
            <a:xfrm>
              <a:off x="11002010" y="6117590"/>
              <a:ext cx="1199515" cy="740410"/>
            </a:xfrm>
            <a:custGeom>
              <a:avLst/>
              <a:gdLst>
                <a:gd name="connsiteX0" fmla="*/ 297503 w 1199515"/>
                <a:gd name="connsiteY0" fmla="*/ 0 h 740410"/>
                <a:gd name="connsiteX1" fmla="*/ 1199515 w 1199515"/>
                <a:gd name="connsiteY1" fmla="*/ 0 h 740410"/>
                <a:gd name="connsiteX2" fmla="*/ 1199515 w 1199515"/>
                <a:gd name="connsiteY2" fmla="*/ 740410 h 740410"/>
                <a:gd name="connsiteX3" fmla="*/ 0 w 1199515"/>
                <a:gd name="connsiteY3" fmla="*/ 740410 h 740410"/>
                <a:gd name="connsiteX4" fmla="*/ 0 w 1199515"/>
                <a:gd name="connsiteY4" fmla="*/ 297503 h 740410"/>
                <a:gd name="connsiteX5" fmla="*/ 297503 w 1199515"/>
                <a:gd name="connsiteY5" fmla="*/ 0 h 7404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1199515" h="740410">
                  <a:moveTo>
                    <a:pt x="297503" y="0"/>
                  </a:moveTo>
                  <a:lnTo>
                    <a:pt x="1199515" y="0"/>
                  </a:lnTo>
                  <a:lnTo>
                    <a:pt x="1199515" y="740410"/>
                  </a:lnTo>
                  <a:lnTo>
                    <a:pt x="0" y="740410"/>
                  </a:lnTo>
                  <a:lnTo>
                    <a:pt x="0" y="297503"/>
                  </a:lnTo>
                  <a:cubicBezTo>
                    <a:pt x="0" y="133197"/>
                    <a:pt x="133197" y="0"/>
                    <a:pt x="297503" y="0"/>
                  </a:cubicBezTo>
                  <a:close/>
                </a:path>
              </a:pathLst>
            </a:custGeom>
            <a:solidFill>
              <a:schemeClr val="accent1">
                <a:lumMod val="40000"/>
                <a:lumOff val="60000"/>
                <a:alpha val="17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16" name="任意多边形: 形状 15"/>
            <p:cNvSpPr/>
            <p:nvPr>
              <p:custDataLst>
                <p:tags r:id="rId8"/>
              </p:custDataLst>
            </p:nvPr>
          </p:nvSpPr>
          <p:spPr>
            <a:xfrm>
              <a:off x="9615170" y="6396990"/>
              <a:ext cx="893445" cy="461010"/>
            </a:xfrm>
            <a:custGeom>
              <a:avLst/>
              <a:gdLst>
                <a:gd name="connsiteX0" fmla="*/ 148910 w 893445"/>
                <a:gd name="connsiteY0" fmla="*/ 0 h 461010"/>
                <a:gd name="connsiteX1" fmla="*/ 744535 w 893445"/>
                <a:gd name="connsiteY1" fmla="*/ 0 h 461010"/>
                <a:gd name="connsiteX2" fmla="*/ 893445 w 893445"/>
                <a:gd name="connsiteY2" fmla="*/ 148910 h 461010"/>
                <a:gd name="connsiteX3" fmla="*/ 893445 w 893445"/>
                <a:gd name="connsiteY3" fmla="*/ 461010 h 461010"/>
                <a:gd name="connsiteX4" fmla="*/ 0 w 893445"/>
                <a:gd name="connsiteY4" fmla="*/ 461010 h 461010"/>
                <a:gd name="connsiteX5" fmla="*/ 0 w 893445"/>
                <a:gd name="connsiteY5" fmla="*/ 148910 h 461010"/>
                <a:gd name="connsiteX6" fmla="*/ 148910 w 893445"/>
                <a:gd name="connsiteY6" fmla="*/ 0 h 4610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93445" h="461010">
                  <a:moveTo>
                    <a:pt x="148910" y="0"/>
                  </a:moveTo>
                  <a:lnTo>
                    <a:pt x="744535" y="0"/>
                  </a:lnTo>
                  <a:cubicBezTo>
                    <a:pt x="826776" y="0"/>
                    <a:pt x="893445" y="66669"/>
                    <a:pt x="893445" y="148910"/>
                  </a:cubicBezTo>
                  <a:lnTo>
                    <a:pt x="893445" y="461010"/>
                  </a:lnTo>
                  <a:lnTo>
                    <a:pt x="0" y="461010"/>
                  </a:lnTo>
                  <a:lnTo>
                    <a:pt x="0" y="148910"/>
                  </a:lnTo>
                  <a:cubicBezTo>
                    <a:pt x="0" y="66669"/>
                    <a:pt x="66669" y="0"/>
                    <a:pt x="148910" y="0"/>
                  </a:cubicBezTo>
                  <a:close/>
                </a:path>
              </a:pathLst>
            </a:cu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 userDrawn="1">
            <p:custDataLst>
              <p:tags r:id="rId9"/>
            </p:custDataLst>
          </p:nvPr>
        </p:nvGrpSpPr>
        <p:grpSpPr>
          <a:xfrm>
            <a:off x="0" y="5599612"/>
            <a:ext cx="1483360" cy="1258387"/>
            <a:chOff x="0" y="5110480"/>
            <a:chExt cx="2059940" cy="1747520"/>
          </a:xfrm>
        </p:grpSpPr>
        <p:sp>
          <p:nvSpPr>
            <p:cNvPr id="18" name="矩形: 圆角 17"/>
            <p:cNvSpPr/>
            <p:nvPr>
              <p:custDataLst>
                <p:tags r:id="rId10"/>
              </p:custDataLst>
            </p:nvPr>
          </p:nvSpPr>
          <p:spPr>
            <a:xfrm>
              <a:off x="0" y="6012815"/>
              <a:ext cx="670560" cy="67056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任意多边形: 形状 18"/>
            <p:cNvSpPr/>
            <p:nvPr>
              <p:custDataLst>
                <p:tags r:id="rId11"/>
              </p:custDataLst>
            </p:nvPr>
          </p:nvSpPr>
          <p:spPr>
            <a:xfrm>
              <a:off x="0" y="5110480"/>
              <a:ext cx="314960" cy="1339215"/>
            </a:xfrm>
            <a:custGeom>
              <a:avLst/>
              <a:gdLst>
                <a:gd name="connsiteX0" fmla="*/ 0 w 314960"/>
                <a:gd name="connsiteY0" fmla="*/ 0 h 1339215"/>
                <a:gd name="connsiteX1" fmla="*/ 91753 w 314960"/>
                <a:gd name="connsiteY1" fmla="*/ 0 h 1339215"/>
                <a:gd name="connsiteX2" fmla="*/ 314960 w 314960"/>
                <a:gd name="connsiteY2" fmla="*/ 223207 h 1339215"/>
                <a:gd name="connsiteX3" fmla="*/ 314960 w 314960"/>
                <a:gd name="connsiteY3" fmla="*/ 1116008 h 1339215"/>
                <a:gd name="connsiteX4" fmla="*/ 91753 w 314960"/>
                <a:gd name="connsiteY4" fmla="*/ 1339215 h 1339215"/>
                <a:gd name="connsiteX5" fmla="*/ 0 w 314960"/>
                <a:gd name="connsiteY5" fmla="*/ 1339215 h 133921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314960" h="1339215">
                  <a:moveTo>
                    <a:pt x="0" y="0"/>
                  </a:moveTo>
                  <a:lnTo>
                    <a:pt x="91753" y="0"/>
                  </a:lnTo>
                  <a:cubicBezTo>
                    <a:pt x="215027" y="0"/>
                    <a:pt x="314960" y="99933"/>
                    <a:pt x="314960" y="223207"/>
                  </a:cubicBezTo>
                  <a:lnTo>
                    <a:pt x="314960" y="1116008"/>
                  </a:lnTo>
                  <a:cubicBezTo>
                    <a:pt x="314960" y="1239282"/>
                    <a:pt x="215027" y="1339215"/>
                    <a:pt x="91753" y="1339215"/>
                  </a:cubicBezTo>
                  <a:lnTo>
                    <a:pt x="0" y="1339215"/>
                  </a:ln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0" name="任意多边形: 形状 19"/>
            <p:cNvSpPr/>
            <p:nvPr>
              <p:custDataLst>
                <p:tags r:id="rId12"/>
              </p:custDataLst>
            </p:nvPr>
          </p:nvSpPr>
          <p:spPr>
            <a:xfrm>
              <a:off x="940435" y="6435090"/>
              <a:ext cx="813435" cy="422910"/>
            </a:xfrm>
            <a:custGeom>
              <a:avLst/>
              <a:gdLst>
                <a:gd name="connsiteX0" fmla="*/ 135575 w 813435"/>
                <a:gd name="connsiteY0" fmla="*/ 0 h 422910"/>
                <a:gd name="connsiteX1" fmla="*/ 677860 w 813435"/>
                <a:gd name="connsiteY1" fmla="*/ 0 h 422910"/>
                <a:gd name="connsiteX2" fmla="*/ 813435 w 813435"/>
                <a:gd name="connsiteY2" fmla="*/ 135575 h 422910"/>
                <a:gd name="connsiteX3" fmla="*/ 813435 w 813435"/>
                <a:gd name="connsiteY3" fmla="*/ 422910 h 422910"/>
                <a:gd name="connsiteX4" fmla="*/ 0 w 813435"/>
                <a:gd name="connsiteY4" fmla="*/ 422910 h 422910"/>
                <a:gd name="connsiteX5" fmla="*/ 0 w 813435"/>
                <a:gd name="connsiteY5" fmla="*/ 135575 h 422910"/>
                <a:gd name="connsiteX6" fmla="*/ 135575 w 813435"/>
                <a:gd name="connsiteY6" fmla="*/ 0 h 42291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813435" h="422910">
                  <a:moveTo>
                    <a:pt x="135575" y="0"/>
                  </a:moveTo>
                  <a:lnTo>
                    <a:pt x="677860" y="0"/>
                  </a:lnTo>
                  <a:cubicBezTo>
                    <a:pt x="752736" y="0"/>
                    <a:pt x="813435" y="60699"/>
                    <a:pt x="813435" y="135575"/>
                  </a:cubicBezTo>
                  <a:lnTo>
                    <a:pt x="813435" y="422910"/>
                  </a:lnTo>
                  <a:lnTo>
                    <a:pt x="0" y="422910"/>
                  </a:lnTo>
                  <a:lnTo>
                    <a:pt x="0" y="135575"/>
                  </a:lnTo>
                  <a:cubicBezTo>
                    <a:pt x="0" y="60699"/>
                    <a:pt x="60699" y="0"/>
                    <a:pt x="135575" y="0"/>
                  </a:cubicBezTo>
                  <a:close/>
                </a:path>
              </a:pathLst>
            </a:custGeom>
            <a:solidFill>
              <a:schemeClr val="accent2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zh-CN" altLang="en-US"/>
            </a:p>
          </p:txBody>
        </p:sp>
        <p:sp>
          <p:nvSpPr>
            <p:cNvPr id="21" name="矩形: 圆角 20"/>
            <p:cNvSpPr/>
            <p:nvPr>
              <p:custDataLst>
                <p:tags r:id="rId13"/>
              </p:custDataLst>
            </p:nvPr>
          </p:nvSpPr>
          <p:spPr>
            <a:xfrm>
              <a:off x="1400810" y="6024245"/>
              <a:ext cx="659130" cy="65913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6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矩形: 圆角 21"/>
            <p:cNvSpPr/>
            <p:nvPr>
              <p:custDataLst>
                <p:tags r:id="rId14"/>
              </p:custDataLst>
            </p:nvPr>
          </p:nvSpPr>
          <p:spPr>
            <a:xfrm>
              <a:off x="796290" y="5449570"/>
              <a:ext cx="402590" cy="402590"/>
            </a:xfrm>
            <a:prstGeom prst="roundRect">
              <a:avLst/>
            </a:prstGeom>
            <a:solidFill>
              <a:schemeClr val="accent3">
                <a:lumMod val="20000"/>
                <a:lumOff val="80000"/>
              </a:schemeClr>
            </a:solidFill>
            <a:ln w="15875">
              <a:solidFill>
                <a:schemeClr val="bg1">
                  <a:alpha val="36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2" name="标题 1"/>
          <p:cNvSpPr>
            <a:spLocks noGrp="1"/>
          </p:cNvSpPr>
          <p:nvPr>
            <p:ph type="title"/>
            <p:custDataLst>
              <p:tags r:id="rId15"/>
            </p:custDataLst>
          </p:nvPr>
        </p:nvSpPr>
        <p:spPr>
          <a:xfrm>
            <a:off x="579600" y="237600"/>
            <a:ext cx="11037600" cy="441964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7" name="内容占位符 6"/>
          <p:cNvSpPr>
            <a:spLocks noGrp="1"/>
          </p:cNvSpPr>
          <p:nvPr>
            <p:ph sz="quarter" idx="13"/>
            <p:custDataLst>
              <p:tags r:id="rId16"/>
            </p:custDataLst>
          </p:nvPr>
        </p:nvSpPr>
        <p:spPr>
          <a:xfrm>
            <a:off x="579600" y="1663200"/>
            <a:ext cx="53424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内容占位符 8"/>
          <p:cNvSpPr>
            <a:spLocks noGrp="1"/>
          </p:cNvSpPr>
          <p:nvPr>
            <p:ph sz="quarter" idx="14"/>
            <p:custDataLst>
              <p:tags r:id="rId17"/>
            </p:custDataLst>
          </p:nvPr>
        </p:nvSpPr>
        <p:spPr>
          <a:xfrm>
            <a:off x="6242400" y="1663200"/>
            <a:ext cx="5367600" cy="28944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  <a:lvl2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2pPr>
            <a:lvl3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3pPr>
            <a:lvl4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4pPr>
            <a:lvl5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11" name="文本占位符 10"/>
          <p:cNvSpPr>
            <a:spLocks noGrp="1"/>
          </p:cNvSpPr>
          <p:nvPr>
            <p:ph type="body" sz="quarter" idx="15"/>
            <p:custDataLst>
              <p:tags r:id="rId18"/>
            </p:custDataLst>
          </p:nvPr>
        </p:nvSpPr>
        <p:spPr>
          <a:xfrm>
            <a:off x="572400" y="4816800"/>
            <a:ext cx="53424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13" name="文本占位符 12"/>
          <p:cNvSpPr>
            <a:spLocks noGrp="1"/>
          </p:cNvSpPr>
          <p:nvPr>
            <p:ph type="body" sz="quarter" idx="16"/>
            <p:custDataLst>
              <p:tags r:id="rId19"/>
            </p:custDataLst>
          </p:nvPr>
        </p:nvSpPr>
        <p:spPr>
          <a:xfrm>
            <a:off x="6253200" y="4813200"/>
            <a:ext cx="5367600" cy="781200"/>
          </a:xfrm>
        </p:spPr>
        <p:txBody>
          <a:bodyPr/>
          <a:lstStyle>
            <a:lvl1pPr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7"/>
            <p:custDataLst>
              <p:tags r:id="rId20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8"/>
            <p:custDataLst>
              <p:tags r:id="rId21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12" name="灯片编号占位符 11"/>
          <p:cNvSpPr>
            <a:spLocks noGrp="1"/>
          </p:cNvSpPr>
          <p:nvPr>
            <p:ph type="sldNum" sz="quarter" idx="19"/>
            <p:custDataLst>
              <p:tags r:id="rId22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腰带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矩形 9"/>
          <p:cNvSpPr/>
          <p:nvPr userDrawn="1">
            <p:custDataLst>
              <p:tags r:id="rId2"/>
            </p:custDataLst>
          </p:nvPr>
        </p:nvSpPr>
        <p:spPr>
          <a:xfrm>
            <a:off x="0" y="959224"/>
            <a:ext cx="12192000" cy="4939553"/>
          </a:xfrm>
          <a:prstGeom prst="rect">
            <a:avLst/>
          </a:prstGeom>
          <a:solidFill>
            <a:schemeClr val="tx2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lvl="0" algn="ctr"/>
            <a:endParaRPr lang="en-US" altLang="zh-CN">
              <a:sym typeface="+mn-ea"/>
            </a:endParaRPr>
          </a:p>
        </p:txBody>
      </p:sp>
      <p:sp>
        <p:nvSpPr>
          <p:cNvPr id="2" name="标题 1"/>
          <p:cNvSpPr>
            <a:spLocks noGrp="1"/>
          </p:cNvSpPr>
          <p:nvPr>
            <p:ph type="title" hasCustomPrompt="1"/>
            <p:custDataLst>
              <p:tags r:id="rId3"/>
            </p:custDataLst>
          </p:nvPr>
        </p:nvSpPr>
        <p:spPr>
          <a:xfrm>
            <a:off x="1522800" y="1339200"/>
            <a:ext cx="9144000" cy="2386800"/>
          </a:xfrm>
        </p:spPr>
        <p:txBody>
          <a:bodyPr anchor="b"/>
          <a:lstStyle>
            <a:lvl1pPr algn="ctr">
              <a:defRPr sz="6000"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7" name="文本占位符 6"/>
          <p:cNvSpPr>
            <a:spLocks noGrp="1"/>
          </p:cNvSpPr>
          <p:nvPr>
            <p:ph type="body" sz="quarter" idx="13"/>
            <p:custDataLst>
              <p:tags r:id="rId4"/>
            </p:custDataLst>
          </p:nvPr>
        </p:nvSpPr>
        <p:spPr>
          <a:xfrm>
            <a:off x="1522413" y="3862800"/>
            <a:ext cx="9144000" cy="1656000"/>
          </a:xfrm>
        </p:spPr>
        <p:txBody>
          <a:bodyPr/>
          <a:lstStyle>
            <a:lvl1pPr algn="ctr">
              <a:defRPr baseline="0">
                <a:solidFill>
                  <a:schemeClr val="tx1"/>
                </a:solidFill>
                <a:latin typeface="Arial" panose="020B0604020202090204" pitchFamily="34" charset="0"/>
                <a:ea typeface="微软雅黑" charset="-122"/>
              </a:defRPr>
            </a:lvl1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日期占位符 5"/>
          <p:cNvSpPr>
            <a:spLocks noGrp="1"/>
          </p:cNvSpPr>
          <p:nvPr>
            <p:ph type="dt" sz="half" idx="14"/>
            <p:custDataLst>
              <p:tags r:id="rId5"/>
            </p:custDataLst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5"/>
            <p:custDataLst>
              <p:tags r:id="rId6"/>
            </p:custDataLst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6"/>
            <p:custDataLst>
              <p:tags r:id="rId7"/>
            </p:custDataLst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49" y="469127"/>
            <a:ext cx="10307927" cy="4093347"/>
          </a:xfrm>
        </p:spPr>
        <p:txBody>
          <a:bodyPr anchor="b">
            <a:normAutofit/>
          </a:bodyPr>
          <a:lstStyle>
            <a:lvl1pPr>
              <a:defRPr sz="600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610028"/>
            <a:ext cx="10307926" cy="647555"/>
          </a:xfrm>
        </p:spPr>
        <p:txBody>
          <a:bodyPr>
            <a:normAutofit/>
          </a:bodyPr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47700" y="258445"/>
            <a:ext cx="10515600" cy="1325563"/>
          </a:xfrm>
        </p:spPr>
        <p:txBody>
          <a:bodyPr>
            <a:normAutofit/>
          </a:bodyPr>
          <a:lstStyle>
            <a:lvl1pPr>
              <a:defRPr sz="4400" b="0" i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47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5981700" y="1825625"/>
            <a:ext cx="5181600" cy="4351338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2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>
              <a:lnSpc>
                <a:spcPct val="90000"/>
              </a:lnSpc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lnSpc>
                <a:spcPct val="90000"/>
              </a:lnSpc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lnSpc>
                <a:spcPct val="90000"/>
              </a:lnSpc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744961"/>
            <a:ext cx="5157787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615609"/>
            <a:ext cx="5157787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744961"/>
            <a:ext cx="5183188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615609"/>
            <a:ext cx="5183188" cy="3574054"/>
          </a:xfrm>
        </p:spPr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766219"/>
            <a:ext cx="10515600" cy="1325563"/>
          </a:xfrm>
        </p:spPr>
        <p:txBody>
          <a:bodyPr>
            <a:normAutofit/>
          </a:bodyPr>
          <a:lstStyle>
            <a:lvl1pPr algn="ctr">
              <a:defRPr sz="4400" b="0">
                <a:effectLst/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 hasCustomPrompt="1"/>
          </p:nvPr>
        </p:nvSpPr>
        <p:spPr>
          <a:xfrm>
            <a:off x="646747" y="127000"/>
            <a:ext cx="4165200" cy="1600200"/>
          </a:xfrm>
        </p:spPr>
        <p:txBody>
          <a:bodyPr anchor="ctr" anchorCtr="0">
            <a:normAutofit/>
          </a:bodyPr>
          <a:lstStyle>
            <a:lvl1pPr>
              <a:defRPr sz="3200" b="0">
                <a:effectLst/>
              </a:defRPr>
            </a:lvl1pPr>
          </a:lstStyle>
          <a:p>
            <a:r>
              <a:rPr lang="zh-CN" altLang="en-US" dirty="0"/>
              <a:t>单击此处编辑标题</a:t>
            </a:r>
            <a:endParaRPr lang="zh-CN" altLang="en-US" dirty="0"/>
          </a:p>
        </p:txBody>
      </p:sp>
      <p:sp>
        <p:nvSpPr>
          <p:cNvPr id="3" name="图片占位符 2"/>
          <p:cNvSpPr>
            <a:spLocks noGrp="1" noChangeAspect="1"/>
          </p:cNvSpPr>
          <p:nvPr>
            <p:ph type="pic" idx="1"/>
          </p:nvPr>
        </p:nvSpPr>
        <p:spPr>
          <a:xfrm>
            <a:off x="5184000" y="766354"/>
            <a:ext cx="5817375" cy="5094446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 dirty="0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51827" y="2057400"/>
            <a:ext cx="4165200" cy="3811588"/>
          </a:xfrm>
        </p:spPr>
        <p:txBody>
          <a:bodyPr>
            <a:normAutofit/>
          </a:bodyPr>
          <a:lstStyle>
            <a:lvl1pPr marL="0" indent="0">
              <a:lnSpc>
                <a:spcPct val="150000"/>
              </a:lnSpc>
              <a:buNone/>
              <a:defRPr sz="2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FD9D74-47D9-4702-A33C-335B63B48DBF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BC47A4-756D-490B-A52F-7D9E2C9FC05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9824484" y="365125"/>
            <a:ext cx="1529316" cy="5811838"/>
          </a:xfrm>
        </p:spPr>
        <p:txBody>
          <a:bodyPr vert="eaVert">
            <a:normAutofit/>
          </a:bodyPr>
          <a:lstStyle>
            <a:lvl1pPr>
              <a:defRPr sz="4400"/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8879958" cy="5811838"/>
          </a:xfrm>
        </p:spPr>
        <p:txBody>
          <a:bodyPr vert="eaVert"/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1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9.xml"/><Relationship Id="rId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17.xml"/><Relationship Id="rId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5.xml"/><Relationship Id="rId4" Type="http://schemas.openxmlformats.org/officeDocument/2006/relationships/slideLayout" Target="../slideLayouts/slideLayout14.xml"/><Relationship Id="rId3" Type="http://schemas.openxmlformats.org/officeDocument/2006/relationships/slideLayout" Target="../slideLayouts/slideLayout13.xml"/><Relationship Id="rId25" Type="http://schemas.openxmlformats.org/officeDocument/2006/relationships/theme" Target="../theme/theme2.xml"/><Relationship Id="rId24" Type="http://schemas.openxmlformats.org/officeDocument/2006/relationships/tags" Target="../tags/tag220.xml"/><Relationship Id="rId23" Type="http://schemas.openxmlformats.org/officeDocument/2006/relationships/tags" Target="../tags/tag219.xml"/><Relationship Id="rId22" Type="http://schemas.openxmlformats.org/officeDocument/2006/relationships/tags" Target="../tags/tag218.xml"/><Relationship Id="rId21" Type="http://schemas.openxmlformats.org/officeDocument/2006/relationships/tags" Target="../tags/tag217.xml"/><Relationship Id="rId20" Type="http://schemas.openxmlformats.org/officeDocument/2006/relationships/tags" Target="../tags/tag216.xml"/><Relationship Id="rId2" Type="http://schemas.openxmlformats.org/officeDocument/2006/relationships/slideLayout" Target="../slideLayouts/slideLayout12.xml"/><Relationship Id="rId19" Type="http://schemas.openxmlformats.org/officeDocument/2006/relationships/tags" Target="../tags/tag215.xml"/><Relationship Id="rId18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27.xml"/><Relationship Id="rId16" Type="http://schemas.openxmlformats.org/officeDocument/2006/relationships/slideLayout" Target="../slideLayouts/slideLayout26.xml"/><Relationship Id="rId15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 dirty="0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  <p:custDataLst>
              <p:tags r:id="rId19"/>
            </p:custDataLst>
          </p:nvPr>
        </p:nvSpPr>
        <p:spPr>
          <a:xfrm>
            <a:off x="669882" y="443230"/>
            <a:ext cx="10852237" cy="441964"/>
          </a:xfrm>
          <a:prstGeom prst="rect">
            <a:avLst/>
          </a:prstGeom>
        </p:spPr>
        <p:txBody>
          <a:bodyPr vert="horz" lIns="101600" tIns="38100" rIns="76200" bIns="38100" rtlCol="0" anchor="t" anchorCtr="0">
            <a:noAutofit/>
          </a:bodyPr>
          <a:lstStyle/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  <p:custDataLst>
              <p:tags r:id="rId20"/>
            </p:custDataLst>
          </p:nvPr>
        </p:nvSpPr>
        <p:spPr>
          <a:xfrm>
            <a:off x="669882" y="952508"/>
            <a:ext cx="10852237" cy="5388907"/>
          </a:xfrm>
          <a:prstGeom prst="rect">
            <a:avLst/>
          </a:prstGeom>
        </p:spPr>
        <p:txBody>
          <a:bodyPr vert="horz" lIns="101600" tIns="0" rIns="82550" bIns="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  <p:custDataLst>
              <p:tags r:id="rId21"/>
            </p:custDataLst>
          </p:nvPr>
        </p:nvSpPr>
        <p:spPr>
          <a:xfrm>
            <a:off x="879742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0FBDFE-C587-4B4C-A407-44438C67B59E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  <p:custDataLst>
              <p:tags r:id="rId22"/>
            </p:custDataLst>
          </p:nvPr>
        </p:nvSpPr>
        <p:spPr>
          <a:xfrm>
            <a:off x="4116000" y="6349833"/>
            <a:ext cx="396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  <p:custDataLst>
              <p:tags r:id="rId23"/>
            </p:custDataLst>
          </p:nvPr>
        </p:nvSpPr>
        <p:spPr>
          <a:xfrm>
            <a:off x="8610600" y="6349833"/>
            <a:ext cx="2700000" cy="3168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AE70B2-8BF9-45C0-BB95-33D1B9D3A854}" type="slidenum">
              <a:rPr lang="zh-CN" altLang="en-US" smtClean="0"/>
            </a:fld>
            <a:endParaRPr lang="zh-CN" altLang="en-US" dirty="0"/>
          </a:p>
        </p:txBody>
      </p:sp>
      <p:sp>
        <p:nvSpPr>
          <p:cNvPr id="7" name="KSO_TEMPLATE" hidden="1"/>
          <p:cNvSpPr/>
          <p:nvPr userDrawn="1">
            <p:custDataLst>
              <p:tags r:id="rId24"/>
            </p:custDataLst>
          </p:nvPr>
        </p:nvSpPr>
        <p:spPr>
          <a:xfrm>
            <a:off x="0" y="0"/>
            <a:ext cx="0" cy="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  <p:sldLayoutId id="2147483674" r:id="rId15"/>
    <p:sldLayoutId id="2147483675" r:id="rId16"/>
    <p:sldLayoutId id="2147483676" r:id="rId17"/>
    <p:sldLayoutId id="2147483677" r:id="rId18"/>
  </p:sldLayoutIdLst>
  <p:txStyles>
    <p:titleStyle>
      <a:lvl1pPr algn="l" defTabSz="914400" rtl="0" eaLnBrk="1" fontAlgn="auto" latinLnBrk="0" hangingPunct="1">
        <a:lnSpc>
          <a:spcPct val="100000"/>
        </a:lnSpc>
        <a:spcBef>
          <a:spcPct val="0"/>
        </a:spcBef>
        <a:buNone/>
        <a:defRPr sz="2400" b="1" u="none" strike="noStrike" kern="1200" cap="none" spc="20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j-cs"/>
        </a:defRPr>
      </a:lvl1pPr>
    </p:titleStyle>
    <p:bodyStyle>
      <a:lvl1pPr marL="2286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1pPr>
      <a:lvl2pPr marL="6858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tabLst>
          <a:tab pos="1609725" algn="l"/>
        </a:tabLst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2pPr>
      <a:lvl3pPr marL="11430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3pPr>
      <a:lvl4pPr marL="16002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4pPr>
      <a:lvl5pPr marL="2057400" indent="-228600" algn="l" defTabSz="914400" rtl="0" eaLnBrk="1" fontAlgn="auto" latinLnBrk="0" hangingPunct="1">
        <a:lnSpc>
          <a:spcPct val="130000"/>
        </a:lnSpc>
        <a:spcBef>
          <a:spcPts val="0"/>
        </a:spcBef>
        <a:spcAft>
          <a:spcPts val="1000"/>
        </a:spcAft>
        <a:buFont typeface="Arial" panose="020B0604020202090204" pitchFamily="34" charset="0"/>
        <a:buChar char="•"/>
        <a:defRPr sz="1600" u="none" strike="noStrike" kern="1200" cap="none" spc="150" normalizeH="0" baseline="0">
          <a:solidFill>
            <a:schemeClr val="tx1">
              <a:lumMod val="85000"/>
              <a:lumOff val="15000"/>
            </a:schemeClr>
          </a:solidFill>
          <a:uFillTx/>
          <a:latin typeface="Arial" panose="020B0604020202090204" pitchFamily="34" charset="0"/>
          <a:ea typeface="微软雅黑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51.xml"/><Relationship Id="rId2" Type="http://schemas.openxmlformats.org/officeDocument/2006/relationships/tags" Target="../tags/tag250.xml"/><Relationship Id="rId1" Type="http://schemas.openxmlformats.org/officeDocument/2006/relationships/tags" Target="../tags/tag24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52.xml"/><Relationship Id="rId1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53.xml"/><Relationship Id="rId1" Type="http://schemas.openxmlformats.org/officeDocument/2006/relationships/image" Target="../media/image5.png"/></Relationships>
</file>

<file path=ppt/slides/_rels/slide1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56.xml"/><Relationship Id="rId2" Type="http://schemas.openxmlformats.org/officeDocument/2006/relationships/tags" Target="../tags/tag255.xml"/><Relationship Id="rId1" Type="http://schemas.openxmlformats.org/officeDocument/2006/relationships/tags" Target="../tags/tag25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6.xml"/><Relationship Id="rId1" Type="http://schemas.openxmlformats.org/officeDocument/2006/relationships/tags" Target="../tags/tag257.xml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229.xml"/><Relationship Id="rId8" Type="http://schemas.openxmlformats.org/officeDocument/2006/relationships/tags" Target="../tags/tag228.xml"/><Relationship Id="rId7" Type="http://schemas.openxmlformats.org/officeDocument/2006/relationships/tags" Target="../tags/tag227.xml"/><Relationship Id="rId6" Type="http://schemas.openxmlformats.org/officeDocument/2006/relationships/tags" Target="../tags/tag226.xml"/><Relationship Id="rId5" Type="http://schemas.openxmlformats.org/officeDocument/2006/relationships/tags" Target="../tags/tag225.xml"/><Relationship Id="rId4" Type="http://schemas.openxmlformats.org/officeDocument/2006/relationships/tags" Target="../tags/tag224.xml"/><Relationship Id="rId3" Type="http://schemas.openxmlformats.org/officeDocument/2006/relationships/tags" Target="../tags/tag223.xml"/><Relationship Id="rId2" Type="http://schemas.openxmlformats.org/officeDocument/2006/relationships/tags" Target="../tags/tag222.xml"/><Relationship Id="rId18" Type="http://schemas.openxmlformats.org/officeDocument/2006/relationships/slideLayout" Target="../slideLayouts/slideLayout17.xml"/><Relationship Id="rId17" Type="http://schemas.openxmlformats.org/officeDocument/2006/relationships/tags" Target="../tags/tag237.xml"/><Relationship Id="rId16" Type="http://schemas.openxmlformats.org/officeDocument/2006/relationships/tags" Target="../tags/tag236.xml"/><Relationship Id="rId15" Type="http://schemas.openxmlformats.org/officeDocument/2006/relationships/tags" Target="../tags/tag235.xml"/><Relationship Id="rId14" Type="http://schemas.openxmlformats.org/officeDocument/2006/relationships/tags" Target="../tags/tag234.xml"/><Relationship Id="rId13" Type="http://schemas.openxmlformats.org/officeDocument/2006/relationships/tags" Target="../tags/tag233.xml"/><Relationship Id="rId12" Type="http://schemas.openxmlformats.org/officeDocument/2006/relationships/tags" Target="../tags/tag232.xml"/><Relationship Id="rId11" Type="http://schemas.openxmlformats.org/officeDocument/2006/relationships/tags" Target="../tags/tag231.xml"/><Relationship Id="rId10" Type="http://schemas.openxmlformats.org/officeDocument/2006/relationships/tags" Target="../tags/tag230.xml"/><Relationship Id="rId1" Type="http://schemas.openxmlformats.org/officeDocument/2006/relationships/tags" Target="../tags/tag22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40.xml"/><Relationship Id="rId2" Type="http://schemas.openxmlformats.org/officeDocument/2006/relationships/tags" Target="../tags/tag239.xml"/><Relationship Id="rId1" Type="http://schemas.openxmlformats.org/officeDocument/2006/relationships/tags" Target="../tags/tag23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2.xml"/></Relationships>
</file>

<file path=ppt/slides/_rels/slide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3.xml"/><Relationship Id="rId3" Type="http://schemas.openxmlformats.org/officeDocument/2006/relationships/tags" Target="../tags/tag245.xml"/><Relationship Id="rId2" Type="http://schemas.openxmlformats.org/officeDocument/2006/relationships/tags" Target="../tags/tag244.xml"/><Relationship Id="rId1" Type="http://schemas.openxmlformats.org/officeDocument/2006/relationships/tags" Target="../tags/tag24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46.xml"/><Relationship Id="rId1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2.xml"/><Relationship Id="rId2" Type="http://schemas.openxmlformats.org/officeDocument/2006/relationships/tags" Target="../tags/tag247.xml"/><Relationship Id="rId1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6.xml"/><Relationship Id="rId1" Type="http://schemas.openxmlformats.org/officeDocument/2006/relationships/tags" Target="../tags/tag24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785877"/>
            <a:ext cx="9144000" cy="2187001"/>
          </a:xfrm>
        </p:spPr>
        <p:txBody>
          <a:bodyPr>
            <a:normAutofit/>
          </a:bodyPr>
          <a:lstStyle/>
          <a:p>
            <a:r>
              <a:rPr lang="zh-CN" altLang="en-US" sz="3110" dirty="0">
                <a:effectLst/>
                <a:latin typeface="+mn-lt"/>
                <a:cs typeface="+mn-lt"/>
              </a:rPr>
              <a:t>Addressing preferred orientation in</a:t>
            </a:r>
            <a:br>
              <a:rPr lang="zh-CN" altLang="en-US" sz="3110" dirty="0">
                <a:effectLst/>
                <a:latin typeface="+mn-lt"/>
                <a:cs typeface="+mn-lt"/>
              </a:rPr>
            </a:br>
            <a:r>
              <a:rPr lang="zh-CN" altLang="en-US" sz="3110" dirty="0">
                <a:effectLst/>
                <a:latin typeface="+mn-lt"/>
                <a:cs typeface="+mn-lt"/>
              </a:rPr>
              <a:t>single-particle cryo-EM through AI-generated</a:t>
            </a:r>
            <a:br>
              <a:rPr lang="zh-CN" altLang="en-US" sz="3110" dirty="0">
                <a:effectLst/>
                <a:latin typeface="+mn-lt"/>
                <a:cs typeface="+mn-lt"/>
              </a:rPr>
            </a:br>
            <a:r>
              <a:rPr lang="zh-CN" altLang="en-US" sz="3110" dirty="0">
                <a:effectLst/>
                <a:latin typeface="+mn-lt"/>
                <a:cs typeface="+mn-lt"/>
              </a:rPr>
              <a:t>auxiliary particles</a:t>
            </a:r>
            <a:endParaRPr lang="zh-CN" altLang="en-US" sz="3110" dirty="0">
              <a:effectLst/>
              <a:latin typeface="+mn-lt"/>
              <a:cs typeface="+mn-l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文本框 139"/>
          <p:cNvSpPr txBox="1"/>
          <p:nvPr>
            <p:custDataLst>
              <p:tags r:id="rId1"/>
            </p:custDataLst>
          </p:nvPr>
        </p:nvSpPr>
        <p:spPr>
          <a:xfrm>
            <a:off x="3528846" y="2407059"/>
            <a:ext cx="5134307" cy="70675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PART 03</a:t>
            </a:r>
            <a:endParaRPr lang="en-US" altLang="zh-CN" sz="400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 bIns="46800">
            <a:normAutofit fontScale="90000"/>
          </a:bodyPr>
          <a:lstStyle/>
          <a:p>
            <a:r>
              <a:rPr lang="zh-CN" altLang="en-US" dirty="0"/>
              <a:t>实验验证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SIM2  PO-refinement  PO-reconstruction</a:t>
            </a:r>
            <a:endParaRPr lang="en-US" altLang="zh-CN"/>
          </a:p>
        </p:txBody>
      </p:sp>
      <p:pic>
        <p:nvPicPr>
          <p:cNvPr id="5" name="内容占位符 4" descr="截屏2024-06-06 15.58.40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85770" y="952500"/>
            <a:ext cx="6219190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t>非倾斜</a:t>
            </a:r>
            <a:r>
              <a:rPr lang="en-US" altLang="zh-CN"/>
              <a:t>HA </a:t>
            </a:r>
            <a:r>
              <a:rPr lang="en-US" altLang="zh-CN"/>
              <a:t>Trimer</a:t>
            </a:r>
            <a:endParaRPr lang="en-US" altLang="zh-CN"/>
          </a:p>
        </p:txBody>
      </p:sp>
      <p:pic>
        <p:nvPicPr>
          <p:cNvPr id="4" name="内容占位符 3" descr="截屏2024-06-06 16.10.4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046855" y="952500"/>
            <a:ext cx="4097655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文本框 139"/>
          <p:cNvSpPr txBox="1"/>
          <p:nvPr>
            <p:custDataLst>
              <p:tags r:id="rId1"/>
            </p:custDataLst>
          </p:nvPr>
        </p:nvSpPr>
        <p:spPr>
          <a:xfrm>
            <a:off x="3528846" y="2407059"/>
            <a:ext cx="5134307" cy="70675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PART 04</a:t>
            </a:r>
            <a:endParaRPr lang="zh-CN" altLang="en-US" sz="400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 bIns="46800">
            <a:normAutofit fontScale="90000"/>
          </a:bodyPr>
          <a:lstStyle/>
          <a:p>
            <a:r>
              <a:rPr lang="zh-CN" altLang="en-US" dirty="0"/>
              <a:t>模型偏差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1475105"/>
            <a:ext cx="10852150" cy="4222750"/>
          </a:xfrm>
        </p:spPr>
        <p:txBody>
          <a:bodyPr/>
          <a:p>
            <a:r>
              <a:rPr lang="zh-CN" altLang="en-US"/>
              <a:t>模型偏差测解决方法</a:t>
            </a:r>
            <a:r>
              <a:rPr lang="zh-CN" altLang="en-US" b="0"/>
              <a:t>：</a:t>
            </a:r>
            <a:br>
              <a:rPr lang="zh-CN" altLang="en-US" b="0"/>
            </a:br>
            <a:br>
              <a:rPr lang="zh-CN" altLang="en-US" b="0"/>
            </a:br>
            <a:r>
              <a:rPr lang="en-US" altLang="zh-CN" b="0"/>
              <a:t>1.</a:t>
            </a:r>
            <a:r>
              <a:rPr b="0"/>
              <a:t>多轮迭代</a:t>
            </a:r>
            <a:br>
              <a:rPr b="0"/>
            </a:br>
            <a:r>
              <a:rPr lang="en-US" altLang="zh-CN" b="0"/>
              <a:t>2.</a:t>
            </a:r>
            <a:r>
              <a:rPr b="0"/>
              <a:t>增加噪声和</a:t>
            </a:r>
            <a:r>
              <a:rPr lang="en-US" altLang="zh-CN" b="0"/>
              <a:t>KL</a:t>
            </a:r>
            <a:r>
              <a:rPr b="0"/>
              <a:t>散度</a:t>
            </a:r>
            <a:br>
              <a:rPr b="0"/>
            </a:br>
            <a:r>
              <a:rPr lang="en-US" altLang="zh-CN" b="0"/>
              <a:t>3.</a:t>
            </a:r>
            <a:r>
              <a:rPr b="0"/>
              <a:t>验证实验和偏差测试</a:t>
            </a:r>
            <a:br>
              <a:rPr b="0"/>
            </a:br>
            <a:r>
              <a:rPr lang="en-US" altLang="zh-CN" b="0"/>
              <a:t>4.</a:t>
            </a:r>
            <a:r>
              <a:rPr b="0"/>
              <a:t>低通滤波</a:t>
            </a:r>
            <a:endParaRPr b="0"/>
          </a:p>
        </p:txBody>
      </p:sp>
    </p:spTree>
    <p:custDataLst>
      <p:tags r:id="rId1"/>
    </p:custData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椭圆 11"/>
          <p:cNvSpPr/>
          <p:nvPr>
            <p:custDataLst>
              <p:tags r:id="rId1"/>
            </p:custDataLst>
          </p:nvPr>
        </p:nvSpPr>
        <p:spPr>
          <a:xfrm>
            <a:off x="2087245" y="3429000"/>
            <a:ext cx="574040" cy="57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2115820" y="3518535"/>
            <a:ext cx="521335" cy="3987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01</a:t>
            </a:r>
            <a:endParaRPr lang="en-US" altLang="zh-CN" sz="2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15" name="文本框 14"/>
          <p:cNvSpPr txBox="1"/>
          <p:nvPr>
            <p:custDataLst>
              <p:tags r:id="rId3"/>
            </p:custDataLst>
          </p:nvPr>
        </p:nvSpPr>
        <p:spPr>
          <a:xfrm>
            <a:off x="2758440" y="3485515"/>
            <a:ext cx="2621280" cy="46037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charset="-122"/>
              </a:rPr>
              <a:t>研究背景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sp>
        <p:nvSpPr>
          <p:cNvPr id="19" name="椭圆 18"/>
          <p:cNvSpPr/>
          <p:nvPr>
            <p:custDataLst>
              <p:tags r:id="rId4"/>
            </p:custDataLst>
          </p:nvPr>
        </p:nvSpPr>
        <p:spPr>
          <a:xfrm>
            <a:off x="2087245" y="4580731"/>
            <a:ext cx="574040" cy="57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0" name="文本框 19"/>
          <p:cNvSpPr txBox="1"/>
          <p:nvPr>
            <p:custDataLst>
              <p:tags r:id="rId5"/>
            </p:custDataLst>
          </p:nvPr>
        </p:nvSpPr>
        <p:spPr>
          <a:xfrm>
            <a:off x="2115820" y="4670266"/>
            <a:ext cx="521335" cy="3987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03</a:t>
            </a:r>
            <a:endParaRPr lang="en-US" altLang="zh-CN" sz="2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1" name="文本框 20"/>
          <p:cNvSpPr txBox="1"/>
          <p:nvPr>
            <p:custDataLst>
              <p:tags r:id="rId6"/>
            </p:custDataLst>
          </p:nvPr>
        </p:nvSpPr>
        <p:spPr>
          <a:xfrm>
            <a:off x="2758440" y="4637246"/>
            <a:ext cx="2621280" cy="46037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charset="-122"/>
              </a:rPr>
              <a:t>实验</a:t>
            </a:r>
            <a:r>
              <a:rPr lang="zh-CN" altLang="en-US" sz="240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charset="-122"/>
              </a:rPr>
              <a:t>验证</a:t>
            </a:r>
            <a:endParaRPr lang="zh-CN" altLang="en-US" sz="240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sp>
        <p:nvSpPr>
          <p:cNvPr id="23" name="椭圆 22"/>
          <p:cNvSpPr/>
          <p:nvPr>
            <p:custDataLst>
              <p:tags r:id="rId7"/>
            </p:custDataLst>
          </p:nvPr>
        </p:nvSpPr>
        <p:spPr>
          <a:xfrm>
            <a:off x="6811645" y="3429000"/>
            <a:ext cx="574040" cy="57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4" name="文本框 23"/>
          <p:cNvSpPr txBox="1"/>
          <p:nvPr>
            <p:custDataLst>
              <p:tags r:id="rId8"/>
            </p:custDataLst>
          </p:nvPr>
        </p:nvSpPr>
        <p:spPr>
          <a:xfrm>
            <a:off x="6840220" y="3518535"/>
            <a:ext cx="521335" cy="3987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02</a:t>
            </a:r>
            <a:endParaRPr lang="en-US" altLang="zh-CN" sz="2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5" name="文本框 24"/>
          <p:cNvSpPr txBox="1"/>
          <p:nvPr>
            <p:custDataLst>
              <p:tags r:id="rId9"/>
            </p:custDataLst>
          </p:nvPr>
        </p:nvSpPr>
        <p:spPr>
          <a:xfrm>
            <a:off x="7482840" y="3485515"/>
            <a:ext cx="2621280" cy="46037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charset="-122"/>
              </a:rPr>
              <a:t>研究方法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sp>
        <p:nvSpPr>
          <p:cNvPr id="27" name="椭圆 26"/>
          <p:cNvSpPr/>
          <p:nvPr>
            <p:custDataLst>
              <p:tags r:id="rId10"/>
            </p:custDataLst>
          </p:nvPr>
        </p:nvSpPr>
        <p:spPr>
          <a:xfrm>
            <a:off x="6811645" y="4580731"/>
            <a:ext cx="574040" cy="57404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/>
          </a:p>
        </p:txBody>
      </p:sp>
      <p:sp>
        <p:nvSpPr>
          <p:cNvPr id="28" name="文本框 27"/>
          <p:cNvSpPr txBox="1"/>
          <p:nvPr>
            <p:custDataLst>
              <p:tags r:id="rId11"/>
            </p:custDataLst>
          </p:nvPr>
        </p:nvSpPr>
        <p:spPr>
          <a:xfrm>
            <a:off x="6840220" y="4670266"/>
            <a:ext cx="521335" cy="3987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r>
              <a:rPr lang="en-US" altLang="zh-CN" sz="2000" b="1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04</a:t>
            </a:r>
            <a:endParaRPr lang="en-US" altLang="zh-CN" sz="2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29" name="文本框 28"/>
          <p:cNvSpPr txBox="1"/>
          <p:nvPr>
            <p:custDataLst>
              <p:tags r:id="rId12"/>
            </p:custDataLst>
          </p:nvPr>
        </p:nvSpPr>
        <p:spPr>
          <a:xfrm>
            <a:off x="7482840" y="4637246"/>
            <a:ext cx="2621280" cy="460375"/>
          </a:xfrm>
          <a:prstGeom prst="rect">
            <a:avLst/>
          </a:prstGeom>
          <a:noFill/>
        </p:spPr>
        <p:txBody>
          <a:bodyPr wrap="square" rtlCol="0">
            <a:normAutofit lnSpcReduction="10000"/>
          </a:bodyPr>
          <a:lstStyle/>
          <a:p>
            <a:r>
              <a:rPr lang="zh-CN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90204" pitchFamily="34" charset="0"/>
                <a:ea typeface="微软雅黑" charset="-122"/>
              </a:rPr>
              <a:t>模型偏差</a:t>
            </a:r>
            <a:endParaRPr lang="zh-CN" altLang="en-US" sz="24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90204" pitchFamily="34" charset="0"/>
              <a:ea typeface="微软雅黑" charset="-122"/>
            </a:endParaRPr>
          </a:p>
        </p:txBody>
      </p:sp>
      <p:sp>
        <p:nvSpPr>
          <p:cNvPr id="38" name="文本框 37"/>
          <p:cNvSpPr txBox="1"/>
          <p:nvPr>
            <p:custDataLst>
              <p:tags r:id="rId13"/>
            </p:custDataLst>
          </p:nvPr>
        </p:nvSpPr>
        <p:spPr>
          <a:xfrm>
            <a:off x="2115820" y="5821997"/>
            <a:ext cx="521335" cy="39878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pPr algn="ctr"/>
            <a:endParaRPr lang="en-US" altLang="zh-CN" sz="2000" b="1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35" name="任意多边形 137"/>
          <p:cNvSpPr/>
          <p:nvPr>
            <p:custDataLst>
              <p:tags r:id="rId14"/>
            </p:custDataLst>
          </p:nvPr>
        </p:nvSpPr>
        <p:spPr>
          <a:xfrm>
            <a:off x="0" y="130810"/>
            <a:ext cx="12192000" cy="3212465"/>
          </a:xfrm>
          <a:custGeom>
            <a:avLst/>
            <a:gdLst>
              <a:gd name="connsiteX0" fmla="*/ 0 w 12192001"/>
              <a:gd name="connsiteY0" fmla="*/ 0 h 3670300"/>
              <a:gd name="connsiteX1" fmla="*/ 7048501 w 12192001"/>
              <a:gd name="connsiteY1" fmla="*/ 0 h 3670300"/>
              <a:gd name="connsiteX2" fmla="*/ 7225537 w 12192001"/>
              <a:gd name="connsiteY2" fmla="*/ 0 h 3670300"/>
              <a:gd name="connsiteX3" fmla="*/ 12192001 w 12192001"/>
              <a:gd name="connsiteY3" fmla="*/ 0 h 3670300"/>
              <a:gd name="connsiteX4" fmla="*/ 12192001 w 12192001"/>
              <a:gd name="connsiteY4" fmla="*/ 2517769 h 3670300"/>
              <a:gd name="connsiteX5" fmla="*/ 7048501 w 12192001"/>
              <a:gd name="connsiteY5" fmla="*/ 2517769 h 3670300"/>
              <a:gd name="connsiteX6" fmla="*/ 7048501 w 12192001"/>
              <a:gd name="connsiteY6" fmla="*/ 2515062 h 3670300"/>
              <a:gd name="connsiteX7" fmla="*/ 6897204 w 12192001"/>
              <a:gd name="connsiteY7" fmla="*/ 2517571 h 3670300"/>
              <a:gd name="connsiteX8" fmla="*/ 0 w 12192001"/>
              <a:gd name="connsiteY8" fmla="*/ 3336770 h 367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3670300">
                <a:moveTo>
                  <a:pt x="0" y="0"/>
                </a:moveTo>
                <a:lnTo>
                  <a:pt x="7048501" y="0"/>
                </a:lnTo>
                <a:lnTo>
                  <a:pt x="7225537" y="0"/>
                </a:lnTo>
                <a:lnTo>
                  <a:pt x="12192001" y="0"/>
                </a:lnTo>
                <a:lnTo>
                  <a:pt x="12192001" y="2517769"/>
                </a:lnTo>
                <a:lnTo>
                  <a:pt x="7048501" y="2517769"/>
                </a:lnTo>
                <a:lnTo>
                  <a:pt x="7048501" y="2515062"/>
                </a:lnTo>
                <a:lnTo>
                  <a:pt x="6897204" y="2517571"/>
                </a:lnTo>
                <a:cubicBezTo>
                  <a:pt x="3609241" y="2628558"/>
                  <a:pt x="3499870" y="4387920"/>
                  <a:pt x="0" y="3336770"/>
                </a:cubicBezTo>
                <a:close/>
              </a:path>
            </a:pathLst>
          </a:custGeom>
          <a:solidFill>
            <a:schemeClr val="accent3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任意多边形 136"/>
          <p:cNvSpPr/>
          <p:nvPr>
            <p:custDataLst>
              <p:tags r:id="rId15"/>
            </p:custDataLst>
          </p:nvPr>
        </p:nvSpPr>
        <p:spPr>
          <a:xfrm>
            <a:off x="0" y="0"/>
            <a:ext cx="12192000" cy="3212465"/>
          </a:xfrm>
          <a:custGeom>
            <a:avLst/>
            <a:gdLst>
              <a:gd name="connsiteX0" fmla="*/ 0 w 12192001"/>
              <a:gd name="connsiteY0" fmla="*/ 0 h 3670300"/>
              <a:gd name="connsiteX1" fmla="*/ 7048501 w 12192001"/>
              <a:gd name="connsiteY1" fmla="*/ 0 h 3670300"/>
              <a:gd name="connsiteX2" fmla="*/ 7225537 w 12192001"/>
              <a:gd name="connsiteY2" fmla="*/ 0 h 3670300"/>
              <a:gd name="connsiteX3" fmla="*/ 12192001 w 12192001"/>
              <a:gd name="connsiteY3" fmla="*/ 0 h 3670300"/>
              <a:gd name="connsiteX4" fmla="*/ 12192001 w 12192001"/>
              <a:gd name="connsiteY4" fmla="*/ 2517769 h 3670300"/>
              <a:gd name="connsiteX5" fmla="*/ 7048501 w 12192001"/>
              <a:gd name="connsiteY5" fmla="*/ 2517769 h 3670300"/>
              <a:gd name="connsiteX6" fmla="*/ 7048501 w 12192001"/>
              <a:gd name="connsiteY6" fmla="*/ 2515062 h 3670300"/>
              <a:gd name="connsiteX7" fmla="*/ 6897204 w 12192001"/>
              <a:gd name="connsiteY7" fmla="*/ 2517571 h 3670300"/>
              <a:gd name="connsiteX8" fmla="*/ 0 w 12192001"/>
              <a:gd name="connsiteY8" fmla="*/ 3336770 h 3670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2192001" h="3670300">
                <a:moveTo>
                  <a:pt x="0" y="0"/>
                </a:moveTo>
                <a:lnTo>
                  <a:pt x="7048501" y="0"/>
                </a:lnTo>
                <a:lnTo>
                  <a:pt x="7225537" y="0"/>
                </a:lnTo>
                <a:lnTo>
                  <a:pt x="12192001" y="0"/>
                </a:lnTo>
                <a:lnTo>
                  <a:pt x="12192001" y="2517769"/>
                </a:lnTo>
                <a:lnTo>
                  <a:pt x="7048501" y="2517769"/>
                </a:lnTo>
                <a:lnTo>
                  <a:pt x="7048501" y="2515062"/>
                </a:lnTo>
                <a:lnTo>
                  <a:pt x="6897204" y="2517571"/>
                </a:lnTo>
                <a:cubicBezTo>
                  <a:pt x="3609241" y="2628558"/>
                  <a:pt x="3499870" y="4387920"/>
                  <a:pt x="0" y="3336770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>
            <p:custDataLst>
              <p:tags r:id="rId16"/>
            </p:custDataLst>
          </p:nvPr>
        </p:nvSpPr>
        <p:spPr>
          <a:xfrm>
            <a:off x="2112645" y="1058545"/>
            <a:ext cx="1744980" cy="922020"/>
          </a:xfrm>
          <a:prstGeom prst="rect">
            <a:avLst/>
          </a:prstGeom>
          <a:noFill/>
        </p:spPr>
        <p:txBody>
          <a:bodyPr wrap="square" rtlCol="0">
            <a:normAutofit/>
          </a:bodyPr>
          <a:lstStyle/>
          <a:p>
            <a:r>
              <a:rPr lang="zh-CN" altLang="en-US" sz="5400" b="1" dirty="0">
                <a:solidFill>
                  <a:schemeClr val="bg1"/>
                </a:solidFill>
                <a:latin typeface="Arial" panose="020B0604020202090204" pitchFamily="34" charset="0"/>
                <a:ea typeface="微软雅黑" charset="-122"/>
              </a:rPr>
              <a:t>目 录</a:t>
            </a:r>
            <a:endParaRPr lang="zh-CN" altLang="en-US" sz="5400" b="1" dirty="0">
              <a:solidFill>
                <a:schemeClr val="bg1"/>
              </a:solidFill>
              <a:latin typeface="Arial" panose="020B0604020202090204" pitchFamily="34" charset="0"/>
              <a:ea typeface="微软雅黑" charset="-122"/>
            </a:endParaRPr>
          </a:p>
        </p:txBody>
      </p:sp>
    </p:spTree>
    <p:custDataLst>
      <p:tags r:id="rId17"/>
    </p:custData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文本框 139"/>
          <p:cNvSpPr txBox="1"/>
          <p:nvPr>
            <p:custDataLst>
              <p:tags r:id="rId1"/>
            </p:custDataLst>
          </p:nvPr>
        </p:nvSpPr>
        <p:spPr>
          <a:xfrm>
            <a:off x="3528846" y="2407059"/>
            <a:ext cx="5134307" cy="70675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PART  01</a:t>
            </a:r>
            <a:endParaRPr lang="en-US" altLang="zh-CN" sz="400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 bIns="46800">
            <a:normAutofit fontScale="90000"/>
          </a:bodyPr>
          <a:lstStyle/>
          <a:p>
            <a:r>
              <a:rPr lang="zh-CN" altLang="en-US" dirty="0"/>
              <a:t>研究背景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35585"/>
            <a:ext cx="10515600" cy="6109335"/>
          </a:xfrm>
        </p:spPr>
        <p:txBody>
          <a:bodyPr/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1.Preferred Orientation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  <a:t>问题：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  <a:t>制样过程中样品倾向于采取某些特定的方向，会导致有些角度获得的例子数量较多，而其他角度的较少，影响三维重构的完整性和精度。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2.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  <a:t>影响因素：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air-water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  <a:t>界面、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</a:rPr>
              <a:t>support-water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  <a:t>界面的相互作用等。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</a:rPr>
            </a:br>
            <a:endParaRPr lang="zh-CN" altLang="en-US" sz="2800">
              <a:latin typeface="微软雅黑" charset="0"/>
              <a:ea typeface="微软雅黑" charset="0"/>
              <a:cs typeface="微软雅黑" charset="0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262255"/>
            <a:ext cx="10515600" cy="5784850"/>
          </a:xfrm>
        </p:spPr>
        <p:txBody>
          <a:bodyPr/>
          <a:p>
            <a:pPr algn="l"/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3.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现有方法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样品制备：使用洗涤剂、加厚冰层、使用特定的生物分子修饰等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数据收集：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tilt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方法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4.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计算方法：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cryoPROS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利用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CVAE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条件变分自编码器从已有数据中学习并生成新的辅助粒子，这些辅助粒子分布均匀，有补充方向，和原始数据一起参与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Refine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。这种自监督学习，不需要额外的数据集。</a:t>
            </a:r>
            <a:endParaRPr lang="zh-CN" altLang="en-US" sz="2800"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文本框 139"/>
          <p:cNvSpPr txBox="1"/>
          <p:nvPr>
            <p:custDataLst>
              <p:tags r:id="rId1"/>
            </p:custDataLst>
          </p:nvPr>
        </p:nvSpPr>
        <p:spPr>
          <a:xfrm>
            <a:off x="3528846" y="2407059"/>
            <a:ext cx="5134307" cy="706755"/>
          </a:xfrm>
          <a:prstGeom prst="rect">
            <a:avLst/>
          </a:prstGeom>
          <a:noFill/>
        </p:spPr>
        <p:txBody>
          <a:bodyPr wrap="square" lIns="90000" tIns="46800" rIns="90000" bIns="46800" rtlCol="0">
            <a:normAutofit lnSpcReduction="20000"/>
          </a:bodyPr>
          <a:lstStyle/>
          <a:p>
            <a:pPr algn="ctr"/>
            <a:r>
              <a:rPr lang="en-US" altLang="zh-CN" sz="4000" dirty="0">
                <a:solidFill>
                  <a:schemeClr val="bg1"/>
                </a:solidFill>
                <a:latin typeface="微软雅黑" charset="-122"/>
                <a:ea typeface="微软雅黑" charset="-122"/>
              </a:rPr>
              <a:t>PART 02</a:t>
            </a:r>
            <a:endParaRPr lang="en-US" altLang="zh-CN" sz="4000" dirty="0">
              <a:solidFill>
                <a:schemeClr val="bg1"/>
              </a:solidFill>
              <a:latin typeface="微软雅黑" charset="-122"/>
              <a:ea typeface="微软雅黑" charset="-122"/>
            </a:endParaRPr>
          </a:p>
        </p:txBody>
      </p:sp>
      <p:sp>
        <p:nvSpPr>
          <p:cNvPr id="7" name="标题 6"/>
          <p:cNvSpPr>
            <a:spLocks noGrp="1"/>
          </p:cNvSpPr>
          <p:nvPr>
            <p:ph type="title"/>
            <p:custDataLst>
              <p:tags r:id="rId2"/>
            </p:custDataLst>
          </p:nvPr>
        </p:nvSpPr>
        <p:spPr/>
        <p:txBody>
          <a:bodyPr wrap="square" bIns="46800">
            <a:normAutofit fontScale="90000"/>
          </a:bodyPr>
          <a:lstStyle/>
          <a:p>
            <a:r>
              <a:rPr lang="zh-CN" altLang="en-US" dirty="0"/>
              <a:t>研究方法</a:t>
            </a:r>
            <a:endParaRPr lang="zh-CN" altLang="en-US" dirty="0"/>
          </a:p>
        </p:txBody>
      </p:sp>
    </p:spTree>
    <p:custDataLst>
      <p:tags r:id="rId3"/>
    </p:custData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 altLang="zh-CN"/>
              <a:t> SIM1-Reconstruction SIM2-Reconstruction  SIM2-Refinement</a:t>
            </a:r>
            <a:endParaRPr lang="en-US" altLang="zh-CN"/>
          </a:p>
        </p:txBody>
      </p:sp>
      <p:pic>
        <p:nvPicPr>
          <p:cNvPr id="4" name="内容占位符 3" descr="截屏2024-06-06 15.03.56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3620135" y="952500"/>
            <a:ext cx="4951095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69925" y="315595"/>
            <a:ext cx="10852150" cy="569595"/>
          </a:xfrm>
        </p:spPr>
        <p:txBody>
          <a:bodyPr/>
          <a:p>
            <a:r>
              <a:rPr lang="en-US" altLang="zh-CN"/>
              <a:t>1.Generative module 2.Refinement moule</a:t>
            </a:r>
            <a:br>
              <a:rPr lang="en-US" altLang="zh-CN"/>
            </a:br>
            <a:endParaRPr lang="en-US" altLang="zh-CN"/>
          </a:p>
        </p:txBody>
      </p:sp>
      <p:pic>
        <p:nvPicPr>
          <p:cNvPr id="4" name="内容占位符 3" descr="截屏2024-06-06 15.30.55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011680" y="952500"/>
            <a:ext cx="8167370" cy="5388610"/>
          </a:xfrm>
          <a:prstGeom prst="rect">
            <a:avLst/>
          </a:prstGeom>
        </p:spPr>
      </p:pic>
    </p:spTree>
    <p:custDataLst>
      <p:tags r:id="rId2"/>
    </p:custData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599440"/>
            <a:ext cx="10515600" cy="5639435"/>
          </a:xfrm>
        </p:spPr>
        <p:txBody>
          <a:bodyPr>
            <a:normAutofit fontScale="90000"/>
          </a:bodyPr>
          <a:p>
            <a:pPr algn="l"/>
            <a:r>
              <a:rPr lang="en-US" altLang="zh-CN" sz="2800" b="1">
                <a:latin typeface="微软雅黑" charset="0"/>
                <a:ea typeface="微软雅黑" charset="0"/>
                <a:cs typeface="微软雅黑" charset="0"/>
                <a:sym typeface="+mn-ea"/>
              </a:rPr>
              <a:t>Generative module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输入：raw particle、latent particle、latent volume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（1）encoder编码：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1.整合输入的编码特征形成latent variable z的inference model q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2.编码latent particle形成prior model p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Kullback-Leibler (KL)散度衡量p、q的差异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（2）decoder解码：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接受z并映射回数据空间，生成新方向的辅助粒子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 b="1">
                <a:latin typeface="微软雅黑" charset="0"/>
                <a:ea typeface="微软雅黑" charset="0"/>
                <a:cs typeface="微软雅黑" charset="0"/>
                <a:sym typeface="+mn-ea"/>
              </a:rPr>
              <a:t>Refinement module</a:t>
            </a: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raw particle+generated particles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用传统</a:t>
            </a:r>
            <a: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SPA</a:t>
            </a:r>
            <a: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  <a:t>方法</a:t>
            </a:r>
            <a:br>
              <a:rPr lang="zh-CN" altLang="en-US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br>
              <a:rPr lang="en-US" altLang="zh-CN" sz="2800">
                <a:latin typeface="微软雅黑" charset="0"/>
                <a:ea typeface="微软雅黑" charset="0"/>
                <a:cs typeface="微软雅黑" charset="0"/>
                <a:sym typeface="+mn-ea"/>
              </a:rPr>
            </a:br>
            <a:endParaRPr lang="en-US" altLang="zh-CN" sz="2800">
              <a:latin typeface="微软雅黑" charset="0"/>
              <a:ea typeface="微软雅黑" charset="0"/>
              <a:cs typeface="微软雅黑" charset="0"/>
              <a:sym typeface="+mn-ea"/>
            </a:endParaRPr>
          </a:p>
        </p:txBody>
      </p:sp>
    </p:spTree>
    <p:custDataLst>
      <p:tags r:id="rId1"/>
    </p:custDataLst>
  </p:cSld>
  <p:clrMapOvr>
    <a:masterClrMapping/>
  </p:clrMapOvr>
</p:sld>
</file>

<file path=ppt/tags/tag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0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1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1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general"/>
</p:tagLst>
</file>

<file path=ppt/tags/tag1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general"/>
</p:tagLst>
</file>

<file path=ppt/tags/tag1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general"/>
</p:tagLst>
</file>

<file path=ppt/tags/tag1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general"/>
</p:tagLst>
</file>

<file path=ppt/tags/tag1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general"/>
</p:tagLst>
</file>

<file path=ppt/tags/tag1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2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general"/>
</p:tagLst>
</file>

<file path=ppt/tags/tag121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2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3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4.xml><?xml version="1.0" encoding="utf-8"?>
<p:tagLst xmlns:p="http://schemas.openxmlformats.org/presentationml/2006/main">
  <p:tag name="KSO_WM_SLIDE_BACKGROUND_TYPE" val="general"/>
  <p:tag name="KSO_WM_UNIT_HIGHLIGHT" val="0"/>
  <p:tag name="KSO_WM_UNIT_COMPATIBLE" val="0"/>
  <p:tag name="KSO_WM_UNIT_DIAGRAM_ISNUMVISUAL" val="0"/>
  <p:tag name="KSO_WM_UNIT_DIAGRAM_ISREFERUNIT" val="0"/>
  <p:tag name="KSO_WM_UNIT_ID" val="_12**"/>
  <p:tag name="KSO_WM_UNIT_LAYERLEVEL" val="1"/>
  <p:tag name="KSO_WM_TAG_VERSION" val="1.0"/>
  <p:tag name="KSO_WM_BEAUTIFY_FLAG" val="#wm#"/>
</p:tagLst>
</file>

<file path=ppt/tags/tag12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i*1"/>
  <p:tag name="KSO_WM_UNIT_LAYERLEVEL" val="1"/>
  <p:tag name="KSO_WM_TAG_VERSION" val="1.0"/>
  <p:tag name="KSO_WM_BEAUTIFY_FLAG" val="#wm#"/>
  <p:tag name="KSO_WM_UNIT_BK_DARK_LIGHT" val="2"/>
  <p:tag name="KSO_WM_UNIT_SUBTYPE" val="h"/>
  <p:tag name="KSO_WM_UNIT_TYPE" val="i"/>
  <p:tag name="KSO_WM_UNIT_INDEX" val="1"/>
</p:tagLst>
</file>

<file path=ppt/tags/tag1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frame"/>
  <p:tag name="KSO_WM_SLIDE_BK_DARK_LIGHT" val="2"/>
</p:tagLst>
</file>

<file path=ppt/tags/tag1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frame"/>
  <p:tag name="KSO_WM_SLIDE_BK_DARK_LIGHT" val="2"/>
</p:tagLst>
</file>

<file path=ppt/tags/tag1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frame"/>
  <p:tag name="KSO_WM_SLIDE_BK_DARK_LIGHT" val="2"/>
</p:tagLst>
</file>

<file path=ppt/tags/tag1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frame"/>
  <p:tag name="KSO_WM_SLIDE_BK_DARK_LIGHT" val="2"/>
</p:tagLst>
</file>

<file path=ppt/tags/tag1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frame"/>
  <p:tag name="KSO_WM_SLIDE_BK_DARK_LIGHT" val="2"/>
</p:tagLst>
</file>

<file path=ppt/tags/tag1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3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frame"/>
  <p:tag name="KSO_WM_SLIDE_BK_DARK_LIGHT" val="2"/>
</p:tagLst>
</file>

<file path=ppt/tags/tag132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3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4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5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6.xml><?xml version="1.0" encoding="utf-8"?>
<p:tagLst xmlns:p="http://schemas.openxmlformats.org/presentationml/2006/main">
  <p:tag name="KSO_WM_SLIDE_BACKGROUND_TYPE" val="frame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3**"/>
  <p:tag name="KSO_WM_UNIT_LAYERLEVEL" val="1"/>
  <p:tag name="KSO_WM_TAG_VERSION" val="1.0"/>
  <p:tag name="KSO_WM_BEAUTIFY_FLAG" val="#wm#"/>
</p:tagLst>
</file>

<file path=ppt/tags/tag13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leftRight"/>
  <p:tag name="KSO_WM_SLIDE_BK_DARK_LIGHT" val="2"/>
</p:tagLst>
</file>

<file path=ppt/tags/tag1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leftRight"/>
  <p:tag name="KSO_WM_SLIDE_BK_DARK_LIGHT" val="2"/>
</p:tagLst>
</file>

<file path=ppt/tags/tag1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leftRight"/>
  <p:tag name="KSO_WM_SLIDE_BK_DARK_LIGHT" val="2"/>
</p:tagLst>
</file>

<file path=ppt/tags/tag1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leftRight"/>
  <p:tag name="KSO_WM_SLIDE_BK_DARK_LIGHT" val="2"/>
</p:tagLst>
</file>

<file path=ppt/tags/tag1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leftRight"/>
  <p:tag name="KSO_WM_SLIDE_BK_DARK_LIGHT" val="2"/>
</p:tagLst>
</file>

<file path=ppt/tags/tag1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4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leftRight"/>
  <p:tag name="KSO_WM_SLIDE_BK_DARK_LIGHT" val="2"/>
</p:tagLst>
</file>

<file path=ppt/tags/tag144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5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6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7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8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49.xml><?xml version="1.0" encoding="utf-8"?>
<p:tagLst xmlns:p="http://schemas.openxmlformats.org/presentationml/2006/main">
  <p:tag name="KSO_WM_SLIDE_BACKGROUND_TYPE" val="leftRigh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4**"/>
  <p:tag name="KSO_WM_UNIT_LAYERLEVEL" val="1"/>
  <p:tag name="KSO_WM_TAG_VERSION" val="1.0"/>
  <p:tag name="KSO_WM_BEAUTIFY_FLAG" val="#wm#"/>
</p:tagLst>
</file>

<file path=ppt/tags/tag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50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topBottom"/>
  <p:tag name="KSO_WM_SLIDE_BK_DARK_LIGHT" val="2"/>
</p:tagLst>
</file>

<file path=ppt/tags/tag1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topBottom"/>
  <p:tag name="KSO_WM_SLIDE_BK_DARK_LIGHT" val="2"/>
</p:tagLst>
</file>

<file path=ppt/tags/tag1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topBottom"/>
  <p:tag name="KSO_WM_SLIDE_BK_DARK_LIGHT" val="2"/>
</p:tagLst>
</file>

<file path=ppt/tags/tag1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topBottom"/>
  <p:tag name="KSO_WM_SLIDE_BK_DARK_LIGHT" val="2"/>
</p:tagLst>
</file>

<file path=ppt/tags/tag1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topBottom"/>
  <p:tag name="KSO_WM_SLIDE_BK_DARK_LIGHT" val="2"/>
</p:tagLst>
</file>

<file path=ppt/tags/tag1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topBottom"/>
  <p:tag name="KSO_WM_SLIDE_BK_DARK_LIGHT" val="2"/>
</p:tagLst>
</file>

<file path=ppt/tags/tag1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2"/>
  <p:tag name="KSO_WM_UNIT_LAYERLEVEL" val="1"/>
  <p:tag name="KSO_WM_TAG_VERSION" val="1.0"/>
  <p:tag name="KSO_WM_BEAUTIFY_FLAG" val="#wm#"/>
  <p:tag name="KSO_WM_UNIT_TYPE" val="i"/>
  <p:tag name="KSO_WM_UNIT_INDEX" val="12"/>
  <p:tag name="KSO_WM_SLIDE_BACKGROUND_TYPE" val="topBottom"/>
  <p:tag name="KSO_WM_SLIDE_BK_DARK_LIGHT" val="2"/>
</p:tagLst>
</file>

<file path=ppt/tags/tag1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6"/>
  <p:tag name="KSO_WM_UNIT_LAYERLEVEL" val="1"/>
  <p:tag name="KSO_WM_TAG_VERSION" val="1.0"/>
  <p:tag name="KSO_WM_BEAUTIFY_FLAG" val="#wm#"/>
  <p:tag name="KSO_WM_UNIT_TYPE" val="i"/>
  <p:tag name="KSO_WM_UNIT_INDEX" val="16"/>
  <p:tag name="KSO_WM_SLIDE_BACKGROUND_TYPE" val="topBottom"/>
  <p:tag name="KSO_WM_SLIDE_BK_DARK_LIGHT" val="2"/>
</p:tagLst>
</file>

<file path=ppt/tags/tag1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7"/>
  <p:tag name="KSO_WM_UNIT_LAYERLEVEL" val="1"/>
  <p:tag name="KSO_WM_TAG_VERSION" val="1.0"/>
  <p:tag name="KSO_WM_BEAUTIFY_FLAG" val="#wm#"/>
  <p:tag name="KSO_WM_UNIT_TYPE" val="i"/>
  <p:tag name="KSO_WM_UNIT_INDEX" val="17"/>
  <p:tag name="KSO_WM_SLIDE_BACKGROUND_TYPE" val="topBottom"/>
  <p:tag name="KSO_WM_SLIDE_BK_DARK_LIGHT" val="2"/>
</p:tagLst>
</file>

<file path=ppt/tags/tag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topBottom"/>
  <p:tag name="KSO_WM_SLIDE_BK_DARK_LIGHT" val="2"/>
</p:tagLst>
</file>

<file path=ppt/tags/tag1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5"/>
  <p:tag name="KSO_WM_UNIT_LAYERLEVEL" val="1"/>
  <p:tag name="KSO_WM_TAG_VERSION" val="1.0"/>
  <p:tag name="KSO_WM_BEAUTIFY_FLAG" val="#wm#"/>
  <p:tag name="KSO_WM_UNIT_TYPE" val="i"/>
  <p:tag name="KSO_WM_UNIT_INDEX" val="15"/>
  <p:tag name="KSO_WM_SLIDE_BACKGROUND_TYPE" val="topBottom"/>
  <p:tag name="KSO_WM_SLIDE_BK_DARK_LIGHT" val="2"/>
</p:tagLst>
</file>

<file path=ppt/tags/tag1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5*i*18"/>
  <p:tag name="KSO_WM_UNIT_LAYERLEVEL" val="1"/>
  <p:tag name="KSO_WM_TAG_VERSION" val="1.0"/>
  <p:tag name="KSO_WM_BEAUTIFY_FLAG" val="#wm#"/>
  <p:tag name="KSO_WM_UNIT_TYPE" val="i"/>
  <p:tag name="KSO_WM_UNIT_INDEX" val="18"/>
  <p:tag name="KSO_WM_SLIDE_BACKGROUND_TYPE" val="topBottom"/>
  <p:tag name="KSO_WM_SLIDE_BK_DARK_LIGHT" val="2"/>
</p:tagLst>
</file>

<file path=ppt/tags/tag163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4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5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6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7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8.xml><?xml version="1.0" encoding="utf-8"?>
<p:tagLst xmlns:p="http://schemas.openxmlformats.org/presentationml/2006/main">
  <p:tag name="KSO_WM_SLIDE_BACKGROUND_TYPE" val="topBottom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5**"/>
  <p:tag name="KSO_WM_UNIT_LAYERLEVEL" val="1"/>
  <p:tag name="KSO_WM_TAG_VERSION" val="1.0"/>
  <p:tag name="KSO_WM_BEAUTIFY_FLAG" val="#wm#"/>
</p:tagLst>
</file>

<file path=ppt/tags/tag169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bottomTop"/>
  <p:tag name="KSO_WM_SLIDE_BK_DARK_LIGHT" val="2"/>
</p:tagLst>
</file>

<file path=ppt/tags/tag1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bottomTop"/>
  <p:tag name="KSO_WM_SLIDE_BK_DARK_LIGHT" val="2"/>
</p:tagLst>
</file>

<file path=ppt/tags/tag1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bottomTop"/>
  <p:tag name="KSO_WM_SLIDE_BK_DARK_LIGHT" val="2"/>
</p:tagLst>
</file>

<file path=ppt/tags/tag1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bottomTop"/>
  <p:tag name="KSO_WM_SLIDE_BK_DARK_LIGHT" val="2"/>
</p:tagLst>
</file>

<file path=ppt/tags/tag1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bottomTop"/>
  <p:tag name="KSO_WM_SLIDE_BK_DARK_LIGHT" val="2"/>
</p:tagLst>
</file>

<file path=ppt/tags/tag1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bottomTop"/>
  <p:tag name="KSO_WM_SLIDE_BK_DARK_LIGHT" val="2"/>
</p:tagLst>
</file>

<file path=ppt/tags/tag1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2"/>
  <p:tag name="KSO_WM_UNIT_LAYERLEVEL" val="1"/>
  <p:tag name="KSO_WM_TAG_VERSION" val="1.0"/>
  <p:tag name="KSO_WM_BEAUTIFY_FLAG" val="#wm#"/>
  <p:tag name="KSO_WM_UNIT_TYPE" val="i"/>
  <p:tag name="KSO_WM_UNIT_INDEX" val="12"/>
  <p:tag name="KSO_WM_SLIDE_BACKGROUND_TYPE" val="bottomTop"/>
  <p:tag name="KSO_WM_SLIDE_BK_DARK_LIGHT" val="2"/>
</p:tagLst>
</file>

<file path=ppt/tags/tag1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6"/>
  <p:tag name="KSO_WM_UNIT_LAYERLEVEL" val="1"/>
  <p:tag name="KSO_WM_TAG_VERSION" val="1.0"/>
  <p:tag name="KSO_WM_BEAUTIFY_FLAG" val="#wm#"/>
  <p:tag name="KSO_WM_UNIT_TYPE" val="i"/>
  <p:tag name="KSO_WM_UNIT_INDEX" val="16"/>
  <p:tag name="KSO_WM_SLIDE_BACKGROUND_TYPE" val="bottomTop"/>
  <p:tag name="KSO_WM_SLIDE_BK_DARK_LIGHT" val="2"/>
</p:tagLst>
</file>

<file path=ppt/tags/tag1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7"/>
  <p:tag name="KSO_WM_UNIT_LAYERLEVEL" val="1"/>
  <p:tag name="KSO_WM_TAG_VERSION" val="1.0"/>
  <p:tag name="KSO_WM_BEAUTIFY_FLAG" val="#wm#"/>
  <p:tag name="KSO_WM_UNIT_TYPE" val="i"/>
  <p:tag name="KSO_WM_UNIT_INDEX" val="17"/>
  <p:tag name="KSO_WM_SLIDE_BACKGROUND_TYPE" val="bottomTop"/>
  <p:tag name="KSO_WM_SLIDE_BK_DARK_LIGHT" val="2"/>
</p:tagLst>
</file>

<file path=ppt/tags/tag1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bottomTop"/>
  <p:tag name="KSO_WM_SLIDE_BK_DARK_LIGHT" val="2"/>
</p:tagLst>
</file>

<file path=ppt/tags/tag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5"/>
  <p:tag name="KSO_WM_UNIT_LAYERLEVEL" val="1"/>
  <p:tag name="KSO_WM_TAG_VERSION" val="1.0"/>
  <p:tag name="KSO_WM_BEAUTIFY_FLAG" val="#wm#"/>
  <p:tag name="KSO_WM_UNIT_TYPE" val="i"/>
  <p:tag name="KSO_WM_UNIT_INDEX" val="15"/>
  <p:tag name="KSO_WM_SLIDE_BACKGROUND_TYPE" val="bottomTop"/>
  <p:tag name="KSO_WM_SLIDE_BK_DARK_LIGHT" val="2"/>
</p:tagLst>
</file>

<file path=ppt/tags/tag1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6*i*18"/>
  <p:tag name="KSO_WM_UNIT_LAYERLEVEL" val="1"/>
  <p:tag name="KSO_WM_TAG_VERSION" val="1.0"/>
  <p:tag name="KSO_WM_BEAUTIFY_FLAG" val="#wm#"/>
  <p:tag name="KSO_WM_UNIT_TYPE" val="i"/>
  <p:tag name="KSO_WM_UNIT_INDEX" val="18"/>
  <p:tag name="KSO_WM_SLIDE_BACKGROUND_TYPE" val="bottomTop"/>
  <p:tag name="KSO_WM_SLIDE_BK_DARK_LIGHT" val="2"/>
</p:tagLst>
</file>

<file path=ppt/tags/tag182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3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4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5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6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7.xml><?xml version="1.0" encoding="utf-8"?>
<p:tagLst xmlns:p="http://schemas.openxmlformats.org/presentationml/2006/main">
  <p:tag name="KSO_WM_SLIDE_BACKGROUND_TYPE" val="bottomTop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6**"/>
  <p:tag name="KSO_WM_UNIT_LAYERLEVEL" val="1"/>
  <p:tag name="KSO_WM_TAG_VERSION" val="1.0"/>
  <p:tag name="KSO_WM_BEAUTIFY_FLAG" val="#wm#"/>
</p:tagLst>
</file>

<file path=ppt/tags/tag18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1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9"/>
  <p:tag name="KSO_WM_UNIT_LAYERLEVEL" val="1"/>
  <p:tag name="KSO_WM_TAG_VERSION" val="1.0"/>
  <p:tag name="KSO_WM_BEAUTIFY_FLAG" val="#wm#"/>
  <p:tag name="KSO_WM_UNIT_TYPE" val="i"/>
  <p:tag name="KSO_WM_UNIT_INDEX" val="19"/>
  <p:tag name="KSO_WM_SLIDE_BACKGROUND_TYPE" val="navigation"/>
  <p:tag name="KSO_WM_SLIDE_BK_DARK_LIGHT" val="2"/>
</p:tagLst>
</file>

<file path=ppt/tags/tag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1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0"/>
  <p:tag name="KSO_WM_UNIT_LAYERLEVEL" val="1"/>
  <p:tag name="KSO_WM_TAG_VERSION" val="1.0"/>
  <p:tag name="KSO_WM_BEAUTIFY_FLAG" val="#wm#"/>
  <p:tag name="KSO_WM_UNIT_TYPE" val="i"/>
  <p:tag name="KSO_WM_UNIT_INDEX" val="20"/>
  <p:tag name="KSO_WM_SLIDE_BACKGROUND_TYPE" val="navigation"/>
  <p:tag name="KSO_WM_SLIDE_BK_DARK_LIGHT" val="2"/>
</p:tagLst>
</file>

<file path=ppt/tags/tag1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1"/>
  <p:tag name="KSO_WM_UNIT_LAYERLEVEL" val="1"/>
  <p:tag name="KSO_WM_TAG_VERSION" val="1.0"/>
  <p:tag name="KSO_WM_BEAUTIFY_FLAG" val="#wm#"/>
  <p:tag name="KSO_WM_UNIT_TYPE" val="i"/>
  <p:tag name="KSO_WM_UNIT_INDEX" val="21"/>
  <p:tag name="KSO_WM_SLIDE_BACKGROUND_TYPE" val="navigation"/>
  <p:tag name="KSO_WM_SLIDE_BK_DARK_LIGHT" val="2"/>
</p:tagLst>
</file>

<file path=ppt/tags/tag1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2"/>
  <p:tag name="KSO_WM_UNIT_LAYERLEVEL" val="1"/>
  <p:tag name="KSO_WM_TAG_VERSION" val="1.0"/>
  <p:tag name="KSO_WM_BEAUTIFY_FLAG" val="#wm#"/>
  <p:tag name="KSO_WM_UNIT_TYPE" val="i"/>
  <p:tag name="KSO_WM_UNIT_INDEX" val="2"/>
  <p:tag name="KSO_WM_SLIDE_BACKGROUND_TYPE" val="navigation"/>
  <p:tag name="KSO_WM_SLIDE_BK_DARK_LIGHT" val="2"/>
</p:tagLst>
</file>

<file path=ppt/tags/tag1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6"/>
  <p:tag name="KSO_WM_UNIT_LAYERLEVEL" val="1"/>
  <p:tag name="KSO_WM_TAG_VERSION" val="1.0"/>
  <p:tag name="KSO_WM_BEAUTIFY_FLAG" val="#wm#"/>
  <p:tag name="KSO_WM_UNIT_TYPE" val="i"/>
  <p:tag name="KSO_WM_UNIT_INDEX" val="6"/>
  <p:tag name="KSO_WM_SLIDE_BACKGROUND_TYPE" val="navigation"/>
  <p:tag name="KSO_WM_SLIDE_BK_DARK_LIGHT" val="2"/>
</p:tagLst>
</file>

<file path=ppt/tags/tag1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7"/>
  <p:tag name="KSO_WM_UNIT_LAYERLEVEL" val="1"/>
  <p:tag name="KSO_WM_TAG_VERSION" val="1.0"/>
  <p:tag name="KSO_WM_BEAUTIFY_FLAG" val="#wm#"/>
  <p:tag name="KSO_WM_UNIT_TYPE" val="i"/>
  <p:tag name="KSO_WM_UNIT_INDEX" val="7"/>
  <p:tag name="KSO_WM_SLIDE_BACKGROUND_TYPE" val="navigation"/>
  <p:tag name="KSO_WM_SLIDE_BK_DARK_LIGHT" val="2"/>
</p:tagLst>
</file>

<file path=ppt/tags/tag1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2"/>
  <p:tag name="KSO_WM_UNIT_LAYERLEVEL" val="1"/>
  <p:tag name="KSO_WM_TAG_VERSION" val="1.0"/>
  <p:tag name="KSO_WM_BEAUTIFY_FLAG" val="#wm#"/>
  <p:tag name="KSO_WM_UNIT_TYPE" val="i"/>
  <p:tag name="KSO_WM_UNIT_INDEX" val="12"/>
  <p:tag name="KSO_WM_SLIDE_BACKGROUND_TYPE" val="navigation"/>
  <p:tag name="KSO_WM_SLIDE_BK_DARK_LIGHT" val="2"/>
</p:tagLst>
</file>

<file path=ppt/tags/tag1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6"/>
  <p:tag name="KSO_WM_UNIT_LAYERLEVEL" val="1"/>
  <p:tag name="KSO_WM_TAG_VERSION" val="1.0"/>
  <p:tag name="KSO_WM_BEAUTIFY_FLAG" val="#wm#"/>
  <p:tag name="KSO_WM_UNIT_TYPE" val="i"/>
  <p:tag name="KSO_WM_UNIT_INDEX" val="16"/>
  <p:tag name="KSO_WM_SLIDE_BACKGROUND_TYPE" val="navigation"/>
  <p:tag name="KSO_WM_SLIDE_BK_DARK_LIGHT" val="2"/>
</p:tagLst>
</file>

<file path=ppt/tags/tag1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7"/>
  <p:tag name="KSO_WM_UNIT_LAYERLEVEL" val="1"/>
  <p:tag name="KSO_WM_TAG_VERSION" val="1.0"/>
  <p:tag name="KSO_WM_BEAUTIFY_FLAG" val="#wm#"/>
  <p:tag name="KSO_WM_UNIT_TYPE" val="i"/>
  <p:tag name="KSO_WM_UNIT_INDEX" val="17"/>
  <p:tag name="KSO_WM_SLIDE_BACKGROUND_TYPE" val="navigation"/>
  <p:tag name="KSO_WM_SLIDE_BK_DARK_LIGHT" val="2"/>
</p:tagLst>
</file>

<file path=ppt/tags/tag1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"/>
  <p:tag name="KSO_WM_UNIT_LAYERLEVEL" val="1"/>
  <p:tag name="KSO_WM_TAG_VERSION" val="1.0"/>
  <p:tag name="KSO_WM_BEAUTIFY_FLAG" val="#wm#"/>
  <p:tag name="KSO_WM_UNIT_TYPE" val="i"/>
  <p:tag name="KSO_WM_UNIT_INDEX" val="1"/>
  <p:tag name="KSO_WM_SLIDE_BACKGROUND_TYPE" val="navigation"/>
  <p:tag name="KSO_WM_SLIDE_BK_DARK_LIGHT" val="2"/>
</p:tagLst>
</file>

<file path=ppt/tags/tag1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5"/>
  <p:tag name="KSO_WM_UNIT_LAYERLEVEL" val="1"/>
  <p:tag name="KSO_WM_TAG_VERSION" val="1.0"/>
  <p:tag name="KSO_WM_BEAUTIFY_FLAG" val="#wm#"/>
  <p:tag name="KSO_WM_UNIT_TYPE" val="i"/>
  <p:tag name="KSO_WM_UNIT_INDEX" val="15"/>
  <p:tag name="KSO_WM_SLIDE_BACKGROUND_TYPE" val="navigation"/>
  <p:tag name="KSO_WM_SLIDE_BK_DARK_LIGHT" val="2"/>
</p:tagLst>
</file>

<file path=ppt/tags/tag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0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7*i*18"/>
  <p:tag name="KSO_WM_UNIT_LAYERLEVEL" val="1"/>
  <p:tag name="KSO_WM_TAG_VERSION" val="1.0"/>
  <p:tag name="KSO_WM_BEAUTIFY_FLAG" val="#wm#"/>
  <p:tag name="KSO_WM_UNIT_TYPE" val="i"/>
  <p:tag name="KSO_WM_UNIT_INDEX" val="18"/>
  <p:tag name="KSO_WM_SLIDE_BACKGROUND_TYPE" val="navigation"/>
  <p:tag name="KSO_WM_SLIDE_BK_DARK_LIGHT" val="2"/>
</p:tagLst>
</file>

<file path=ppt/tags/tag201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2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3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4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5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6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7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8.xml><?xml version="1.0" encoding="utf-8"?>
<p:tagLst xmlns:p="http://schemas.openxmlformats.org/presentationml/2006/main">
  <p:tag name="KSO_WM_SLIDE_BACKGROUND_TYPE" val="navigation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7**"/>
  <p:tag name="KSO_WM_UNIT_LAYERLEVEL" val="1"/>
  <p:tag name="KSO_WM_TAG_VERSION" val="1.0"/>
  <p:tag name="KSO_WM_BEAUTIFY_FLAG" val="#wm#"/>
</p:tagLst>
</file>

<file path=ppt/tags/tag209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i*1"/>
  <p:tag name="KSO_WM_UNIT_LAYERLEVEL" val="1"/>
  <p:tag name="KSO_WM_TAG_VERSION" val="1.0"/>
  <p:tag name="KSO_WM_BEAUTIFY_FLAG" val="#wm#"/>
  <p:tag name="KSO_WM_UNIT_SUBTYPE" val="h"/>
  <p:tag name="KSO_WM_UNIT_TYPE" val="i"/>
  <p:tag name="KSO_WM_UNIT_INDEX" val="1"/>
  <p:tag name="KSO_WM_UNIT_BK_DARK_LIGHT" val="2"/>
</p:tagLst>
</file>

<file path=ppt/tags/tag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10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1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2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3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4.xml><?xml version="1.0" encoding="utf-8"?>
<p:tagLst xmlns:p="http://schemas.openxmlformats.org/presentationml/2006/main">
  <p:tag name="KSO_WM_SLIDE_BACKGROUND_TYPE" val="belt"/>
  <p:tag name="KSO_WM_SLIDE_BK_DARK_LIGHT" val="2"/>
  <p:tag name="KSO_WM_UNIT_HIGHLIGHT" val="0"/>
  <p:tag name="KSO_WM_UNIT_COMPATIBLE" val="0"/>
  <p:tag name="KSO_WM_UNIT_DIAGRAM_ISNUMVISUAL" val="0"/>
  <p:tag name="KSO_WM_UNIT_DIAGRAM_ISREFERUNIT" val="0"/>
  <p:tag name="KSO_WM_UNIT_ID" val="_18**"/>
  <p:tag name="KSO_WM_UNIT_LAYERLEVEL" val="1"/>
  <p:tag name="KSO_WM_TAG_VERSION" val="1.0"/>
  <p:tag name="KSO_WM_BEAUTIFY_FLAG" val="#wm#"/>
</p:tagLst>
</file>

<file path=ppt/tags/tag21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314"/>
</p:tagLst>
</file>

<file path=ppt/tags/tag21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  <p:tag name="KSO_WM_TEMPLATE_CATEGORY" val="custom"/>
  <p:tag name="KSO_WM_TEMPLATE_INDEX" val="20202314"/>
</p:tagLst>
</file>

<file path=ppt/tags/tag21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1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1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0**"/>
  <p:tag name="KSO_WM_UNIT_LAYERLEVEL" val="1"/>
  <p:tag name="KSO_WM_TAG_VERSION" val="1.0"/>
  <p:tag name="KSO_WM_BEAUTIFY_FLAG" val="#wm#"/>
</p:tagLst>
</file>

<file path=ppt/tags/tag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20.xml><?xml version="1.0" encoding="utf-8"?>
<p:tagLst xmlns:p="http://schemas.openxmlformats.org/presentationml/2006/main">
  <p:tag name="KSO_WM_TEMPLATE_SUBCATEGORY" val="0"/>
  <p:tag name="KSO_WM_TAG_VERSION" val="1.0"/>
  <p:tag name="KSO_WM_BEAUTIFY_FLAG" val="#wm#"/>
  <p:tag name="KSO_WM_TEMPLATE_CATEGORY" val="custom"/>
  <p:tag name="KSO_WM_TEMPLATE_INDEX" val="20202314"/>
  <p:tag name="KSO_WM_TEMPLATE_THUMBS_INDEX" val="1、5、6、8、9、10、13、14"/>
  <p:tag name="KSO_WM_TEMPLATE_MASTER_TYPE" val="1"/>
</p:tagLst>
</file>

<file path=ppt/tags/tag22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1_2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2"/>
  <p:tag name="KSO_WM_DIAGRAM_VIRTUALLY_FRAME" val="{&quot;height&quot;:226.57496062992124,&quot;left&quot;:164.35,&quot;top&quot;:270,&quot;width&quot;:631.25}"/>
</p:tagLst>
</file>

<file path=ppt/tags/tag22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1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1_1"/>
  <p:tag name="KSO_WM_DIAGRAM_VIRTUALLY_FRAME" val="{&quot;height&quot;:226.57496062992124,&quot;left&quot;:164.35,&quot;top&quot;:270,&quot;width&quot;:631.25}"/>
</p:tagLst>
</file>

<file path=ppt/tags/tag2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a*1_1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DIAGRAM_GROUP_CODE" val="l1-1"/>
  <p:tag name="KSO_WM_UNIT_TYPE" val="l_h_a"/>
  <p:tag name="KSO_WM_UNIT_INDEX" val="1_1_1"/>
  <p:tag name="KSO_WM_UNIT_ISNUMDGMTITLE" val="0"/>
  <p:tag name="KSO_WM_DIAGRAM_VIRTUALLY_FRAME" val="{&quot;height&quot;:226.57496062992124,&quot;left&quot;:164.35,&quot;top&quot;:270,&quot;width&quot;:631.25}"/>
</p:tagLst>
</file>

<file path=ppt/tags/tag2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3_2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2"/>
  <p:tag name="KSO_WM_DIAGRAM_VIRTUALLY_FRAME" val="{&quot;height&quot;:226.57496062992124,&quot;left&quot;:164.35,&quot;top&quot;:270,&quot;width&quot;:631.25}"/>
</p:tagLst>
</file>

<file path=ppt/tags/tag2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3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3_1"/>
  <p:tag name="KSO_WM_DIAGRAM_VIRTUALLY_FRAME" val="{&quot;height&quot;:226.57496062992124,&quot;left&quot;:164.35,&quot;top&quot;:270,&quot;width&quot;:631.25}"/>
</p:tagLst>
</file>

<file path=ppt/tags/tag2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a*1_3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DIAGRAM_GROUP_CODE" val="l1-1"/>
  <p:tag name="KSO_WM_UNIT_TYPE" val="l_h_a"/>
  <p:tag name="KSO_WM_UNIT_INDEX" val="1_3_1"/>
  <p:tag name="KSO_WM_UNIT_ISNUMDGMTITLE" val="0"/>
  <p:tag name="KSO_WM_DIAGRAM_VIRTUALLY_FRAME" val="{&quot;height&quot;:226.57496062992124,&quot;left&quot;:164.35,&quot;top&quot;:270,&quot;width&quot;:631.25}"/>
</p:tagLst>
</file>

<file path=ppt/tags/tag2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2_2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2"/>
  <p:tag name="KSO_WM_DIAGRAM_VIRTUALLY_FRAME" val="{&quot;height&quot;:226.57496062992124,&quot;left&quot;:164.35,&quot;top&quot;:270,&quot;width&quot;:631.25}"/>
</p:tagLst>
</file>

<file path=ppt/tags/tag2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2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2_1"/>
  <p:tag name="KSO_WM_DIAGRAM_VIRTUALLY_FRAME" val="{&quot;height&quot;:226.57496062992124,&quot;left&quot;:164.35,&quot;top&quot;:270,&quot;width&quot;:631.25}"/>
</p:tagLst>
</file>

<file path=ppt/tags/tag2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a*1_2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DIAGRAM_GROUP_CODE" val="l1-1"/>
  <p:tag name="KSO_WM_UNIT_TYPE" val="l_h_a"/>
  <p:tag name="KSO_WM_UNIT_INDEX" val="1_2_1"/>
  <p:tag name="KSO_WM_UNIT_ISNUMDGMTITLE" val="0"/>
  <p:tag name="KSO_WM_DIAGRAM_VIRTUALLY_FRAME" val="{&quot;height&quot;:226.57496062992124,&quot;left&quot;:164.35,&quot;top&quot;:270,&quot;width&quot;:631.25}"/>
</p:tagLst>
</file>

<file path=ppt/tags/tag2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4_2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2"/>
  <p:tag name="KSO_WM_DIAGRAM_VIRTUALLY_FRAME" val="{&quot;height&quot;:226.57496062992124,&quot;left&quot;:164.35,&quot;top&quot;:270,&quot;width&quot;:631.25}"/>
</p:tagLst>
</file>

<file path=ppt/tags/tag2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4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4_1"/>
  <p:tag name="KSO_WM_DIAGRAM_VIRTUALLY_FRAME" val="{&quot;height&quot;:226.57496062992124,&quot;left&quot;:164.35,&quot;top&quot;:270,&quot;width&quot;:631.25}"/>
</p:tagLst>
</file>

<file path=ppt/tags/tag2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a*1_4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DIAGRAM_GROUP_CODE" val="l1-1"/>
  <p:tag name="KSO_WM_UNIT_TYPE" val="l_h_a"/>
  <p:tag name="KSO_WM_UNIT_INDEX" val="1_4_1"/>
  <p:tag name="KSO_WM_UNIT_ISNUMDGMTITLE" val="0"/>
  <p:tag name="KSO_WM_DIAGRAM_VIRTUALLY_FRAME" val="{&quot;height&quot;:226.57496062992124,&quot;left&quot;:164.35,&quot;top&quot;:270,&quot;width&quot;:631.25}"/>
</p:tagLst>
</file>

<file path=ppt/tags/tag2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l_h_i*1_5_1"/>
  <p:tag name="KSO_WM_TEMPLATE_CATEGORY" val="custom"/>
  <p:tag name="KSO_WM_TEMPLATE_INDEX" val="20202314"/>
  <p:tag name="KSO_WM_UNIT_LAYERLEVEL" val="1_1_1"/>
  <p:tag name="KSO_WM_TAG_VERSION" val="1.0"/>
  <p:tag name="KSO_WM_BEAUTIFY_FLAG" val="#wm#"/>
  <p:tag name="KSO_WM_DIAGRAM_GROUP_CODE" val="l1-1"/>
  <p:tag name="KSO_WM_UNIT_TYPE" val="l_h_i"/>
  <p:tag name="KSO_WM_UNIT_INDEX" val="1_5_1"/>
  <p:tag name="KSO_WM_DIAGRAM_VIRTUALLY_FRAME" val="{&quot;height&quot;:226.57496062992124,&quot;left&quot;:164.35,&quot;top&quot;:270,&quot;width&quot;:631.25}"/>
</p:tagLst>
</file>

<file path=ppt/tags/tag2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i*6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6"/>
</p:tagLst>
</file>

<file path=ppt/tags/tag2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i*7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DIAGRAM_GROUP_CODE" val="l1-1"/>
  <p:tag name="KSO_WM_UNIT_TYPE" val="i"/>
  <p:tag name="KSO_WM_UNIT_INDEX" val="7"/>
</p:tagLst>
</file>

<file path=ppt/tags/tag2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5*a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ISCONTENTSTITLE" val="1"/>
  <p:tag name="KSO_WM_UNIT_PRESET_TEXT" val="目 录"/>
  <p:tag name="KSO_WM_UNIT_NOCLEAR" val="0"/>
  <p:tag name="KSO_WM_UNIT_VALUE" val="2"/>
  <p:tag name="KSO_WM_DIAGRAM_GROUP_CODE" val="l1-1"/>
  <p:tag name="KSO_WM_UNIT_TYPE" val="a"/>
  <p:tag name="KSO_WM_UNIT_INDEX" val="1"/>
  <p:tag name="KSO_WM_UNIT_ISNUMDGMTITLE" val="0"/>
</p:tagLst>
</file>

<file path=ppt/tags/tag237.xml><?xml version="1.0" encoding="utf-8"?>
<p:tagLst xmlns:p="http://schemas.openxmlformats.org/presentationml/2006/main">
  <p:tag name="KSO_WM_SLIDE_ID" val="custom20202314_5"/>
  <p:tag name="KSO_WM_TEMPLATE_SUBCATEGORY" val="0"/>
  <p:tag name="KSO_WM_SLIDE_ITEM_CNT" val="5"/>
  <p:tag name="KSO_WM_SLIDE_INDEX" val="5"/>
  <p:tag name="KSO_WM_TAG_VERSION" val="1.0"/>
  <p:tag name="KSO_WM_BEAUTIFY_FLAG" val="#wm#"/>
  <p:tag name="KSO_WM_TEMPLATE_CATEGORY" val="custom"/>
  <p:tag name="KSO_WM_TEMPLATE_INDEX" val="20202314"/>
  <p:tag name="KSO_WM_DIAGRAM_GROUP_CODE" val="l1-1"/>
  <p:tag name="KSO_WM_SLIDE_DIAGTYPE" val="l"/>
  <p:tag name="KSO_WM_SLIDE_LAYOUT" val="a_b_l"/>
  <p:tag name="KSO_WM_SLIDE_LAYOUT_CNT" val="1_1_1"/>
  <p:tag name="KSO_WM_SLIDE_TYPE" val="contents"/>
  <p:tag name="KSO_WM_SLIDE_SUBTYPE" val="diag"/>
  <p:tag name="KSO_WM_TEMPLATE_MASTER_TYPE" val="1"/>
  <p:tag name="KSO_WM_TEMPLATE_COLOR_TYPE" val="0"/>
</p:tagLst>
</file>

<file path=ppt/tags/tag2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e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10"/>
  <p:tag name="KSO_WM_UNIT_TYPE" val="e"/>
  <p:tag name="KSO_WM_UNIT_INDEX" val="1"/>
</p:tagLst>
</file>

<file path=ppt/tags/tag2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a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UNIT_TYPE" val="a"/>
  <p:tag name="KSO_WM_UNIT_INDEX" val="1"/>
  <p:tag name="KSO_WM_UNIT_ISNUMDGMTITLE" val="0"/>
</p:tagLst>
</file>

<file path=ppt/tags/tag2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40.xml><?xml version="1.0" encoding="utf-8"?>
<p:tagLst xmlns:p="http://schemas.openxmlformats.org/presentationml/2006/main">
  <p:tag name="KSO_WM_SLIDE_ID" val="custom20202314_7"/>
  <p:tag name="KSO_WM_TEMPLATE_SUBCATEGORY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314"/>
  <p:tag name="KSO_WM_SLIDE_TYPE" val="sectionTitle"/>
  <p:tag name="KSO_WM_SLIDE_SUBTYPE" val="pureTxt"/>
  <p:tag name="KSO_WM_SLIDE_LAYOUT" val="a_e"/>
  <p:tag name="KSO_WM_SLIDE_LAYOUT_CNT" val="1_1"/>
  <p:tag name="KSO_WM_TEMPLATE_MASTER_TYPE" val="1"/>
  <p:tag name="KSO_WM_TEMPLATE_COLOR_TYPE" val="0"/>
</p:tagLst>
</file>

<file path=ppt/tags/tag241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42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e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10"/>
  <p:tag name="KSO_WM_UNIT_TYPE" val="e"/>
  <p:tag name="KSO_WM_UNIT_INDEX" val="1"/>
</p:tagLst>
</file>

<file path=ppt/tags/tag2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a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UNIT_TYPE" val="a"/>
  <p:tag name="KSO_WM_UNIT_INDEX" val="1"/>
  <p:tag name="KSO_WM_UNIT_ISNUMDGMTITLE" val="0"/>
</p:tagLst>
</file>

<file path=ppt/tags/tag245.xml><?xml version="1.0" encoding="utf-8"?>
<p:tagLst xmlns:p="http://schemas.openxmlformats.org/presentationml/2006/main">
  <p:tag name="KSO_WM_SLIDE_ID" val="custom20202314_7"/>
  <p:tag name="KSO_WM_TEMPLATE_SUBCATEGORY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314"/>
  <p:tag name="KSO_WM_SLIDE_TYPE" val="sectionTitle"/>
  <p:tag name="KSO_WM_SLIDE_SUBTYPE" val="pureTxt"/>
  <p:tag name="KSO_WM_SLIDE_LAYOUT" val="a_e"/>
  <p:tag name="KSO_WM_SLIDE_LAYOUT_CNT" val="1_1"/>
  <p:tag name="KSO_WM_TEMPLATE_MASTER_TYPE" val="1"/>
  <p:tag name="KSO_WM_TEMPLATE_COLOR_TYPE" val="0"/>
</p:tagLst>
</file>

<file path=ppt/tags/tag246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47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48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e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10"/>
  <p:tag name="KSO_WM_UNIT_TYPE" val="e"/>
  <p:tag name="KSO_WM_UNIT_INDEX" val="1"/>
</p:tagLst>
</file>

<file path=ppt/tags/tag2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a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UNIT_TYPE" val="a"/>
  <p:tag name="KSO_WM_UNIT_INDEX" val="1"/>
  <p:tag name="KSO_WM_UNIT_ISNUMDGMTITLE" val="0"/>
</p:tagLst>
</file>

<file path=ppt/tags/tag251.xml><?xml version="1.0" encoding="utf-8"?>
<p:tagLst xmlns:p="http://schemas.openxmlformats.org/presentationml/2006/main">
  <p:tag name="KSO_WM_SLIDE_ID" val="custom20202314_7"/>
  <p:tag name="KSO_WM_TEMPLATE_SUBCATEGORY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314"/>
  <p:tag name="KSO_WM_SLIDE_TYPE" val="sectionTitle"/>
  <p:tag name="KSO_WM_SLIDE_SUBTYPE" val="pureTxt"/>
  <p:tag name="KSO_WM_SLIDE_LAYOUT" val="a_e"/>
  <p:tag name="KSO_WM_SLIDE_LAYOUT_CNT" val="1_1"/>
  <p:tag name="KSO_WM_TEMPLATE_MASTER_TYPE" val="1"/>
  <p:tag name="KSO_WM_TEMPLATE_COLOR_TYPE" val="0"/>
</p:tagLst>
</file>

<file path=ppt/tags/tag252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53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e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PRESET_TEXT" val="PART  01"/>
  <p:tag name="KSO_WM_UNIT_NOCLEAR" val="0"/>
  <p:tag name="KSO_WM_UNIT_VALUE" val="10"/>
  <p:tag name="KSO_WM_UNIT_TYPE" val="e"/>
  <p:tag name="KSO_WM_UNIT_INDEX" val="1"/>
</p:tagLst>
</file>

<file path=ppt/tags/tag2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custom20202314_7*a*1"/>
  <p:tag name="KSO_WM_TEMPLATE_CATEGORY" val="custom"/>
  <p:tag name="KSO_WM_TEMPLATE_INDEX" val="20202314"/>
  <p:tag name="KSO_WM_UNIT_LAYERLEVEL" val="1"/>
  <p:tag name="KSO_WM_TAG_VERSION" val="1.0"/>
  <p:tag name="KSO_WM_BEAUTIFY_FLAG" val="#wm#"/>
  <p:tag name="KSO_WM_UNIT_ISCONTENTSTITLE" val="0"/>
  <p:tag name="KSO_WM_UNIT_PRESET_TEXT" val="单击此处添加标题"/>
  <p:tag name="KSO_WM_UNIT_NOCLEAR" val="0"/>
  <p:tag name="KSO_WM_UNIT_VALUE" val="9"/>
  <p:tag name="KSO_WM_UNIT_TYPE" val="a"/>
  <p:tag name="KSO_WM_UNIT_INDEX" val="1"/>
  <p:tag name="KSO_WM_UNIT_ISNUMDGMTITLE" val="0"/>
</p:tagLst>
</file>

<file path=ppt/tags/tag256.xml><?xml version="1.0" encoding="utf-8"?>
<p:tagLst xmlns:p="http://schemas.openxmlformats.org/presentationml/2006/main">
  <p:tag name="KSO_WM_SLIDE_ID" val="custom20202314_7"/>
  <p:tag name="KSO_WM_TEMPLATE_SUBCATEGORY" val="0"/>
  <p:tag name="KSO_WM_SLIDE_ITEM_CNT" val="0"/>
  <p:tag name="KSO_WM_SLIDE_INDEX" val="7"/>
  <p:tag name="KSO_WM_TAG_VERSION" val="1.0"/>
  <p:tag name="KSO_WM_BEAUTIFY_FLAG" val="#wm#"/>
  <p:tag name="KSO_WM_TEMPLATE_CATEGORY" val="custom"/>
  <p:tag name="KSO_WM_TEMPLATE_INDEX" val="20202314"/>
  <p:tag name="KSO_WM_SLIDE_TYPE" val="sectionTitle"/>
  <p:tag name="KSO_WM_SLIDE_SUBTYPE" val="pureTxt"/>
  <p:tag name="KSO_WM_SLIDE_LAYOUT" val="a_e"/>
  <p:tag name="KSO_WM_SLIDE_LAYOUT_CNT" val="1_1"/>
  <p:tag name="KSO_WM_TEMPLATE_MASTER_TYPE" val="1"/>
  <p:tag name="KSO_WM_TEMPLATE_COLOR_TYPE" val="0"/>
</p:tagLst>
</file>

<file path=ppt/tags/tag257.xml><?xml version="1.0" encoding="utf-8"?>
<p:tagLst xmlns:p="http://schemas.openxmlformats.org/presentationml/2006/main">
  <p:tag name="KSO_WM_BEAUTIFY_FLAG" val="#wm#"/>
  <p:tag name="KSO_WM_TEMPLATE_CATEGORY" val="custom"/>
  <p:tag name="KSO_WM_TEMPLATE_INDEX" val="20202314"/>
</p:tagLst>
</file>

<file path=ppt/tags/tag2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2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2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3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2**"/>
  <p:tag name="KSO_WM_UNIT_LAYERLEVEL" val="1"/>
  <p:tag name="KSO_WM_TAG_VERSION" val="1.0"/>
  <p:tag name="KSO_WM_BEAUTIFY_FLAG" val="#wm#"/>
</p:tagLst>
</file>

<file path=ppt/tags/tag3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3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4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4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5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3**"/>
  <p:tag name="KSO_WM_UNIT_LAYERLEVEL" val="1"/>
  <p:tag name="KSO_WM_TAG_VERSION" val="1.0"/>
  <p:tag name="KSO_WM_BEAUTIFY_FLAG" val="#wm#"/>
</p:tagLst>
</file>

<file path=ppt/tags/tag5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5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6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4**"/>
  <p:tag name="KSO_WM_UNIT_LAYERLEVEL" val="1"/>
  <p:tag name="KSO_WM_TAG_VERSION" val="1.0"/>
  <p:tag name="KSO_WM_BEAUTIFY_FLAG" val="#wm#"/>
</p:tagLst>
</file>

<file path=ppt/tags/tag6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5**"/>
  <p:tag name="KSO_WM_UNIT_LAYERLEVEL" val="1"/>
  <p:tag name="KSO_WM_TAG_VERSION" val="1.0"/>
  <p:tag name="KSO_WM_BEAUTIFY_FLAG" val="#wm#"/>
</p:tagLst>
</file>

<file path=ppt/tags/tag6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7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6**"/>
  <p:tag name="KSO_WM_UNIT_LAYERLEVEL" val="1"/>
  <p:tag name="KSO_WM_TAG_VERSION" val="1.0"/>
  <p:tag name="KSO_WM_BEAUTIFY_FLAG" val="#wm#"/>
</p:tagLst>
</file>

<file path=ppt/tags/tag7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7**"/>
  <p:tag name="KSO_WM_UNIT_LAYERLEVEL" val="1"/>
  <p:tag name="KSO_WM_TAG_VERSION" val="1.0"/>
  <p:tag name="KSO_WM_BEAUTIFY_FLAG" val="#wm#"/>
</p:tagLst>
</file>

<file path=ppt/tags/tag7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7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8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8**"/>
  <p:tag name="KSO_WM_UNIT_LAYERLEVEL" val="1"/>
  <p:tag name="KSO_WM_TAG_VERSION" val="1.0"/>
  <p:tag name="KSO_WM_BEAUTIFY_FLAG" val="#wm#"/>
</p:tagLst>
</file>

<file path=ppt/tags/tag8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9**"/>
  <p:tag name="KSO_WM_UNIT_LAYERLEVEL" val="1"/>
  <p:tag name="KSO_WM_TAG_VERSION" val="1.0"/>
  <p:tag name="KSO_WM_BEAUTIFY_FLAG" val="#wm#"/>
</p:tagLst>
</file>

<file path=ppt/tags/tag8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8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**"/>
  <p:tag name="KSO_WM_UNIT_LAYERLEVEL" val="1"/>
  <p:tag name="KSO_WM_TAG_VERSION" val="1.0"/>
  <p:tag name="KSO_WM_BEAUTIFY_FLAG" val="#wm#"/>
</p:tagLst>
</file>

<file path=ppt/tags/tag90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0**"/>
  <p:tag name="KSO_WM_UNIT_LAYERLEVEL" val="1"/>
  <p:tag name="KSO_WM_TAG_VERSION" val="1.0"/>
  <p:tag name="KSO_WM_BEAUTIFY_FLAG" val="#wm#"/>
</p:tagLst>
</file>

<file path=ppt/tags/tag91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2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3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4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5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6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7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8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ags/tag99.xml><?xml version="1.0" encoding="utf-8"?>
<p:tagLst xmlns:p="http://schemas.openxmlformats.org/presentationml/2006/main">
  <p:tag name="KSO_WM_UNIT_HIGHLIGHT" val="0"/>
  <p:tag name="KSO_WM_UNIT_COMPATIBLE" val="0"/>
  <p:tag name="KSO_WM_UNIT_DIAGRAM_ISNUMVISUAL" val="0"/>
  <p:tag name="KSO_WM_UNIT_DIAGRAM_ISREFERUNIT" val="0"/>
  <p:tag name="KSO_WM_UNIT_ID" val="_11**"/>
  <p:tag name="KSO_WM_UNIT_LAYERLEVEL" val="1"/>
  <p:tag name="KSO_WM_TAG_VERSION" val="1.0"/>
  <p:tag name="KSO_WM_BEAUTIFY_FLAG" val="#wm#"/>
</p:tagLst>
</file>

<file path=ppt/theme/theme1.xml><?xml version="1.0" encoding="utf-8"?>
<a:theme xmlns:a="http://schemas.openxmlformats.org/drawingml/2006/main" name="WPS">
  <a:themeElements>
    <a:clrScheme name="WPS">
      <a:dk1>
        <a:sysClr val="windowText" lastClr="000000"/>
      </a:dk1>
      <a:lt1>
        <a:sysClr val="window" lastClr="FFFFFF"/>
      </a:lt1>
      <a:dk2>
        <a:srgbClr val="0F1423"/>
      </a:dk2>
      <a:lt2>
        <a:srgbClr val="FFFFFF"/>
      </a:lt2>
      <a:accent1>
        <a:srgbClr val="4874CB"/>
      </a:accent1>
      <a:accent2>
        <a:srgbClr val="EE822F"/>
      </a:accent2>
      <a:accent3>
        <a:srgbClr val="F2BA02"/>
      </a:accent3>
      <a:accent4>
        <a:srgbClr val="75BD42"/>
      </a:accent4>
      <a:accent5>
        <a:srgbClr val="30C0B4"/>
      </a:accent5>
      <a:accent6>
        <a:srgbClr val="E54C5E"/>
      </a:accent6>
      <a:hlink>
        <a:srgbClr val="0026E5"/>
      </a:hlink>
      <a:folHlink>
        <a:srgbClr val="7E1FAD"/>
      </a:folHlink>
    </a:clrScheme>
    <a:fontScheme name="WPS">
      <a:majorFont>
        <a:latin typeface="Calibri"/>
        <a:ea typeface="宋体"/>
        <a:cs typeface=""/>
      </a:majorFont>
      <a:minorFont>
        <a:latin typeface="Calibri"/>
        <a:ea typeface="宋体"/>
        <a:cs typeface=""/>
      </a:minorFont>
    </a:fontScheme>
    <a:fmtScheme name="WPS">
      <a:fillStyleLst>
        <a:solidFill>
          <a:schemeClr val="phClr"/>
        </a:solidFill>
        <a:gradFill>
          <a:gsLst>
            <a:gs pos="0">
              <a:schemeClr val="phClr">
                <a:lumOff val="17500"/>
              </a:schemeClr>
            </a:gs>
            <a:gs pos="100000">
              <a:schemeClr val="phClr"/>
            </a:gs>
          </a:gsLst>
          <a:lin ang="2700000" scaled="0"/>
        </a:gradFill>
        <a:gradFill>
          <a:gsLst>
            <a:gs pos="0">
              <a:schemeClr val="phClr">
                <a:hueOff val="-2520000"/>
              </a:schemeClr>
            </a:gs>
            <a:gs pos="100000">
              <a:schemeClr val="phClr"/>
            </a:gs>
          </a:gsLst>
          <a:lin ang="27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gradFill>
            <a:gsLst>
              <a:gs pos="0">
                <a:schemeClr val="phClr">
                  <a:hueOff val="-4200000"/>
                </a:schemeClr>
              </a:gs>
              <a:gs pos="100000">
                <a:schemeClr val="phClr"/>
              </a:gs>
            </a:gsLst>
            <a:lin ang="2700000" scaled="1"/>
          </a:gradFill>
          <a:prstDash val="solid"/>
          <a:miter lim="800000"/>
        </a:ln>
      </a:lnStyleLst>
      <a:effectStyleLst>
        <a:effectStyle>
          <a:effectLst>
            <a:outerShdw blurRad="101600" dist="50800" dir="5400000" algn="ctr" rotWithShape="0">
              <a:schemeClr val="phClr">
                <a:alpha val="60000"/>
              </a:schemeClr>
            </a:outerShdw>
          </a:effectLst>
        </a:effectStyle>
        <a:effectStyle>
          <a:effectLst>
            <a:reflection stA="50000" endA="300" endPos="40000" dist="25400" dir="5400000" sy="-100000" algn="bl" rotWithShape="0"/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1_Office 主题​​">
  <a:themeElements>
    <a:clrScheme name="自定义 17">
      <a:dk1>
        <a:sysClr val="windowText" lastClr="000000"/>
      </a:dk1>
      <a:lt1>
        <a:sysClr val="window" lastClr="FFFFFF"/>
      </a:lt1>
      <a:dk2>
        <a:srgbClr val="E0EDF6"/>
      </a:dk2>
      <a:lt2>
        <a:srgbClr val="FFFFFF"/>
      </a:lt2>
      <a:accent1>
        <a:srgbClr val="005EA7"/>
      </a:accent1>
      <a:accent2>
        <a:srgbClr val="3C81BE"/>
      </a:accent2>
      <a:accent3>
        <a:srgbClr val="68A5D4"/>
      </a:accent3>
      <a:accent4>
        <a:srgbClr val="789FDA"/>
      </a:accent4>
      <a:accent5>
        <a:srgbClr val="9464B3"/>
      </a:accent5>
      <a:accent6>
        <a:srgbClr val="A7005E"/>
      </a:accent6>
      <a:hlink>
        <a:srgbClr val="658BD5"/>
      </a:hlink>
      <a:folHlink>
        <a:srgbClr val="A16AA5"/>
      </a:folHlink>
    </a:clrScheme>
    <a:fontScheme name="自定义 9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宋体"/>
        <a:ea typeface=""/>
        <a:cs typeface=""/>
        <a:font script="Jpan" typeface="游ゴシック Light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宋体"/>
        <a:ea typeface=""/>
        <a:cs typeface=""/>
        <a:font script="Jpan" typeface="游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945</Words>
  <Application>WPS 演示</Application>
  <PresentationFormat>宽屏</PresentationFormat>
  <Paragraphs>52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30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14</vt:i4>
      </vt:variant>
    </vt:vector>
  </HeadingPairs>
  <TitlesOfParts>
    <vt:vector size="46" baseType="lpstr">
      <vt:lpstr>Arial</vt:lpstr>
      <vt:lpstr>宋体</vt:lpstr>
      <vt:lpstr>Wingdings</vt:lpstr>
      <vt:lpstr>Calibri</vt:lpstr>
      <vt:lpstr>Helvetica Neue</vt:lpstr>
      <vt:lpstr>汉仪书宋二KW</vt:lpstr>
      <vt:lpstr>微软雅黑</vt:lpstr>
      <vt:lpstr>汉仪旗黑</vt:lpstr>
      <vt:lpstr>宋体</vt:lpstr>
      <vt:lpstr>Arial Unicode MS</vt:lpstr>
      <vt:lpstr>微软雅黑</vt:lpstr>
      <vt:lpstr>Heiti TC Light</vt:lpstr>
      <vt:lpstr>华文宋体</vt:lpstr>
      <vt:lpstr>魏碑-繁</vt:lpstr>
      <vt:lpstr>汉仪旗黑-85S</vt:lpstr>
      <vt:lpstr>汉仪中黑KW</vt:lpstr>
      <vt:lpstr>Heiti SC Light</vt:lpstr>
      <vt:lpstr>Kaiti TC Regular</vt:lpstr>
      <vt:lpstr>Songti SC Regular</vt:lpstr>
      <vt:lpstr>汉仪粗仿宋简</vt:lpstr>
      <vt:lpstr>汉仪楷体KW</vt:lpstr>
      <vt:lpstr>汉仪中简黑简</vt:lpstr>
      <vt:lpstr>报隶-繁</vt:lpstr>
      <vt:lpstr>Arial Narrow Regular</vt:lpstr>
      <vt:lpstr>BiauKaiHK</vt:lpstr>
      <vt:lpstr>BiauKaiTC</vt:lpstr>
      <vt:lpstr>American Typewriter Regular</vt:lpstr>
      <vt:lpstr>Lantinghei SC Extralight</vt:lpstr>
      <vt:lpstr>PingFang SC Regular</vt:lpstr>
      <vt:lpstr>冬青黑体简体中文</vt:lpstr>
      <vt:lpstr>WPS</vt:lpstr>
      <vt:lpstr>1_Office 主题​​</vt:lpstr>
      <vt:lpstr>PowerPoint 演示文稿</vt:lpstr>
      <vt:lpstr>PowerPoint 演示文稿</vt:lpstr>
      <vt:lpstr>单击此处添加标题</vt:lpstr>
      <vt:lpstr>PowerPoint 演示文稿</vt:lpstr>
      <vt:lpstr>PowerPoint 演示文稿</vt:lpstr>
      <vt:lpstr>单击此处添加标题</vt:lpstr>
      <vt:lpstr>PowerPoint 演示文稿</vt:lpstr>
      <vt:lpstr>PowerPoint 演示文稿</vt:lpstr>
      <vt:lpstr>3.现有方法 样品制备：使用洗涤剂、加厚冰层、使用特定的生物分子修饰等 数据收集：tilt方法  4.计算方法：cryoPROS 利用CVAE条件变分自编码器从已有数据中学习并生成新的辅助粒子，这些辅助粒子分布均匀，有补充方向，和原始数据一起参与Refine。这种自监督学习，不需要额外的数据集。</vt:lpstr>
      <vt:lpstr>单击此处添加标题</vt:lpstr>
      <vt:lpstr> SIM1-Reconstruction SIM2-Reconstruction  SIM2-Refinement</vt:lpstr>
      <vt:lpstr>PowerPoint 演示文稿</vt:lpstr>
      <vt:lpstr>单击此处添加标题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test</cp:lastModifiedBy>
  <cp:revision>9</cp:revision>
  <dcterms:created xsi:type="dcterms:W3CDTF">2024-06-06T08:18:43Z</dcterms:created>
  <dcterms:modified xsi:type="dcterms:W3CDTF">2024-06-06T08:18:43Z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2052-6.6.0.8801</vt:lpwstr>
  </property>
  <property fmtid="{D5CDD505-2E9C-101B-9397-08002B2CF9AE}" pid="3" name="ICV">
    <vt:lpwstr>F6E32FCCE33FA6F5C856616678BD699C_41</vt:lpwstr>
  </property>
</Properties>
</file>

<file path=docProps/thumbnail.jpeg>
</file>